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ppt/comments/comment7.xml" ContentType="application/vnd.openxmlformats-officedocument.presentationml.comments+xml"/>
  <Override PartName="/ppt/comments/comment8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9"/>
  </p:notesMasterIdLst>
  <p:handoutMasterIdLst>
    <p:handoutMasterId r:id="rId30"/>
  </p:handoutMasterIdLst>
  <p:sldIdLst>
    <p:sldId id="272" r:id="rId3"/>
    <p:sldId id="297" r:id="rId4"/>
    <p:sldId id="282" r:id="rId5"/>
    <p:sldId id="283" r:id="rId6"/>
    <p:sldId id="284" r:id="rId7"/>
    <p:sldId id="291" r:id="rId8"/>
    <p:sldId id="289" r:id="rId9"/>
    <p:sldId id="290" r:id="rId10"/>
    <p:sldId id="292" r:id="rId11"/>
    <p:sldId id="293" r:id="rId12"/>
    <p:sldId id="294" r:id="rId13"/>
    <p:sldId id="295" r:id="rId14"/>
    <p:sldId id="296" r:id="rId15"/>
    <p:sldId id="302" r:id="rId16"/>
    <p:sldId id="303" r:id="rId17"/>
    <p:sldId id="298" r:id="rId18"/>
    <p:sldId id="299" r:id="rId19"/>
    <p:sldId id="300" r:id="rId20"/>
    <p:sldId id="275" r:id="rId21"/>
    <p:sldId id="276" r:id="rId22"/>
    <p:sldId id="277" r:id="rId23"/>
    <p:sldId id="278" r:id="rId24"/>
    <p:sldId id="279" r:id="rId25"/>
    <p:sldId id="301" r:id="rId26"/>
    <p:sldId id="280" r:id="rId27"/>
    <p:sldId id="281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6E40B"/>
    <a:srgbClr val="FFFFFC"/>
    <a:srgbClr val="FEF8E3"/>
    <a:srgbClr val="FFFEFB"/>
    <a:srgbClr val="FEF8E4"/>
    <a:srgbClr val="FEF9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3" autoAdjust="0"/>
    <p:restoredTop sz="94918" autoAdjust="0"/>
  </p:normalViewPr>
  <p:slideViewPr>
    <p:cSldViewPr snapToGrid="0">
      <p:cViewPr varScale="1">
        <p:scale>
          <a:sx n="61" d="100"/>
          <a:sy n="61" d="100"/>
        </p:scale>
        <p:origin x="90" y="46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handoutMaster" Target="handoutMasters/handoutMaster1.xml"/><Relationship Id="rId35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31. 5. 2015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31. 5. 2015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png"/><Relationship Id="rId17" Type="http://schemas.openxmlformats.org/officeDocument/2006/relationships/comments" Target="../comments/comment1.xml"/><Relationship Id="rId2" Type="http://schemas.openxmlformats.org/officeDocument/2006/relationships/image" Target="../media/image8.png"/><Relationship Id="rId16" Type="http://schemas.openxmlformats.org/officeDocument/2006/relationships/image" Target="../media/image2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5" Type="http://schemas.openxmlformats.org/officeDocument/2006/relationships/image" Target="../media/image2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Relationship Id="rId14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8.png"/><Relationship Id="rId3" Type="http://schemas.openxmlformats.org/officeDocument/2006/relationships/image" Target="../media/image5.png"/><Relationship Id="rId7" Type="http://schemas.openxmlformats.org/officeDocument/2006/relationships/image" Target="../media/image11.png"/><Relationship Id="rId12" Type="http://schemas.openxmlformats.org/officeDocument/2006/relationships/image" Target="../media/image27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26.png"/><Relationship Id="rId5" Type="http://schemas.openxmlformats.org/officeDocument/2006/relationships/image" Target="../media/image10.png"/><Relationship Id="rId10" Type="http://schemas.openxmlformats.org/officeDocument/2006/relationships/image" Target="../media/image25.png"/><Relationship Id="rId4" Type="http://schemas.openxmlformats.org/officeDocument/2006/relationships/image" Target="../media/image18.png"/><Relationship Id="rId9" Type="http://schemas.openxmlformats.org/officeDocument/2006/relationships/image" Target="../media/image24.png"/><Relationship Id="rId14" Type="http://schemas.openxmlformats.org/officeDocument/2006/relationships/comments" Target="../comments/commen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1.png"/><Relationship Id="rId7" Type="http://schemas.openxmlformats.org/officeDocument/2006/relationships/image" Target="../media/image5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11" Type="http://schemas.openxmlformats.org/officeDocument/2006/relationships/image" Target="../media/image31.png"/><Relationship Id="rId5" Type="http://schemas.openxmlformats.org/officeDocument/2006/relationships/image" Target="../media/image8.png"/><Relationship Id="rId10" Type="http://schemas.openxmlformats.org/officeDocument/2006/relationships/image" Target="../media/image30.png"/><Relationship Id="rId4" Type="http://schemas.openxmlformats.org/officeDocument/2006/relationships/image" Target="../media/image10.png"/><Relationship Id="rId9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0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10.png"/><Relationship Id="rId17" Type="http://schemas.openxmlformats.org/officeDocument/2006/relationships/comments" Target="../comments/comment3.xml"/><Relationship Id="rId2" Type="http://schemas.openxmlformats.org/officeDocument/2006/relationships/image" Target="../media/image8.png"/><Relationship Id="rId16" Type="http://schemas.openxmlformats.org/officeDocument/2006/relationships/image" Target="../media/image3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5" Type="http://schemas.openxmlformats.org/officeDocument/2006/relationships/image" Target="../media/image3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Relationship Id="rId14" Type="http://schemas.openxmlformats.org/officeDocument/2006/relationships/image" Target="../media/image3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24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18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24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18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5" Type="http://schemas.openxmlformats.org/officeDocument/2006/relationships/comments" Target="../comments/comment4.xml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Relationship Id="rId1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35.png"/><Relationship Id="rId3" Type="http://schemas.openxmlformats.org/officeDocument/2006/relationships/image" Target="../media/image10.png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3.png"/><Relationship Id="rId4" Type="http://schemas.openxmlformats.org/officeDocument/2006/relationships/image" Target="../media/image11.png"/><Relationship Id="rId9" Type="http://schemas.openxmlformats.org/officeDocument/2006/relationships/image" Target="../media/image17.png"/><Relationship Id="rId14" Type="http://schemas.openxmlformats.org/officeDocument/2006/relationships/comments" Target="../comments/comment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36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2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5" Type="http://schemas.openxmlformats.org/officeDocument/2006/relationships/comments" Target="../comments/comment6.xml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Relationship Id="rId14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39.png"/><Relationship Id="rId3" Type="http://schemas.openxmlformats.org/officeDocument/2006/relationships/image" Target="../media/image9.png"/><Relationship Id="rId7" Type="http://schemas.openxmlformats.org/officeDocument/2006/relationships/image" Target="../media/image15.png"/><Relationship Id="rId12" Type="http://schemas.openxmlformats.org/officeDocument/2006/relationships/image" Target="../media/image10.png"/><Relationship Id="rId2" Type="http://schemas.openxmlformats.org/officeDocument/2006/relationships/image" Target="../media/image8.png"/><Relationship Id="rId16" Type="http://schemas.openxmlformats.org/officeDocument/2006/relationships/comments" Target="../comments/comment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11" Type="http://schemas.openxmlformats.org/officeDocument/2006/relationships/image" Target="../media/image38.png"/><Relationship Id="rId5" Type="http://schemas.openxmlformats.org/officeDocument/2006/relationships/image" Target="../media/image13.png"/><Relationship Id="rId15" Type="http://schemas.openxmlformats.org/officeDocument/2006/relationships/image" Target="../media/image41.png"/><Relationship Id="rId10" Type="http://schemas.openxmlformats.org/officeDocument/2006/relationships/image" Target="../media/image19.png"/><Relationship Id="rId4" Type="http://schemas.openxmlformats.org/officeDocument/2006/relationships/image" Target="../media/image11.png"/><Relationship Id="rId9" Type="http://schemas.openxmlformats.org/officeDocument/2006/relationships/image" Target="../media/image18.png"/><Relationship Id="rId14" Type="http://schemas.openxmlformats.org/officeDocument/2006/relationships/image" Target="../media/image4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0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10.png"/><Relationship Id="rId2" Type="http://schemas.openxmlformats.org/officeDocument/2006/relationships/image" Target="../media/image8.png"/><Relationship Id="rId16" Type="http://schemas.openxmlformats.org/officeDocument/2006/relationships/comments" Target="../comments/comment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5" Type="http://schemas.openxmlformats.org/officeDocument/2006/relationships/image" Target="../media/image4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Relationship Id="rId14" Type="http://schemas.openxmlformats.org/officeDocument/2006/relationships/image" Target="../media/image4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1614488"/>
            <a:ext cx="9601200" cy="1094917"/>
          </a:xfrm>
          <a:noFill/>
        </p:spPr>
        <p:txBody>
          <a:bodyPr anchor="t">
            <a:scene3d>
              <a:camera prst="orthographicFront"/>
              <a:lightRig rig="threePt" dir="t"/>
            </a:scene3d>
            <a:sp3d extrusionH="57150">
              <a:bevelT w="38100" h="38100" prst="relaxedInset"/>
            </a:sp3d>
          </a:bodyPr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Ptactvo našich krajů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10022174" cy="914400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VNÍMÁNÍ, porovnávání, ZÁKLADNÍ MATEMATICKÉ POČTY,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ostré lineární uspořádání a jazyková průprava</a:t>
            </a:r>
            <a:endParaRPr lang="cs-CZ" sz="2400" b="0" i="0" baseline="0" dirty="0"/>
          </a:p>
        </p:txBody>
      </p:sp>
      <p:sp>
        <p:nvSpPr>
          <p:cNvPr id="4" name="Obdélník 3"/>
          <p:cNvSpPr/>
          <p:nvPr/>
        </p:nvSpPr>
        <p:spPr>
          <a:xfrm>
            <a:off x="8104436" y="5817475"/>
            <a:ext cx="4870584" cy="3385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6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Kamila Vlčková</a:t>
            </a:r>
            <a:endParaRPr lang="cs-CZ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98576" y="293789"/>
            <a:ext cx="941222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 Kdo u nás přezimuje?</a:t>
            </a:r>
            <a:endParaRPr lang="cs-CZ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576" y="2085881"/>
            <a:ext cx="1458661" cy="125058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96459" y="2371286"/>
            <a:ext cx="1200065" cy="155010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174" y="1715299"/>
            <a:ext cx="1601406" cy="99587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7798" y="1959313"/>
            <a:ext cx="1057404" cy="1523213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34737" y="3897521"/>
            <a:ext cx="2544286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SÝKORA KOŇADRA</a:t>
            </a:r>
            <a:endParaRPr lang="cs-CZ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66964" y="4367373"/>
            <a:ext cx="1459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KOS ČERNÝ</a:t>
            </a:r>
            <a:endParaRPr lang="cs-CZ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453378" y="3034071"/>
            <a:ext cx="16017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HÝL OBECNÝ</a:t>
            </a:r>
            <a:endParaRPr lang="cs-CZ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9119765" y="3818356"/>
            <a:ext cx="24048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STRAKAPOUD VELKÝ</a:t>
            </a:r>
            <a:endParaRPr lang="cs-CZ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92877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88767" y="5061599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2548128" y="475488"/>
            <a:ext cx="36576" cy="51206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925" y="279122"/>
            <a:ext cx="1282523" cy="10995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8275" y="3151631"/>
            <a:ext cx="1282523" cy="10995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181711" y="793474"/>
            <a:ext cx="1202618" cy="10995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6935" y="4160797"/>
            <a:ext cx="1282523" cy="10995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748282" y="811476"/>
            <a:ext cx="1135924" cy="109956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3452" y="4251200"/>
            <a:ext cx="1282523" cy="10995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5057" y="321783"/>
            <a:ext cx="1418934" cy="8823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2261" y="3693922"/>
            <a:ext cx="1418934" cy="8823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3337" y="1794966"/>
            <a:ext cx="1418934" cy="8823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919944" y="2791495"/>
            <a:ext cx="1416257" cy="8823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456140" y="3151631"/>
            <a:ext cx="1264705" cy="8823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1939" y="770720"/>
            <a:ext cx="1428735" cy="88849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969404" y="1697198"/>
            <a:ext cx="1284587" cy="88849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678228" y="2772156"/>
            <a:ext cx="1107201" cy="888493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502154" y="126868"/>
            <a:ext cx="1257719" cy="888493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115046" y="1506466"/>
            <a:ext cx="1320440" cy="888493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4484" y="4142526"/>
            <a:ext cx="1428735" cy="88849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9597" y="5743162"/>
            <a:ext cx="1428735" cy="888493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8641" y="2093883"/>
            <a:ext cx="1250071" cy="155010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0471" y="109104"/>
            <a:ext cx="1250071" cy="155010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3731" y="2413120"/>
            <a:ext cx="1250071" cy="155010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092865" y="4637299"/>
            <a:ext cx="1297047" cy="155010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434698" y="2013016"/>
            <a:ext cx="1135924" cy="1099569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5342" y="3927407"/>
            <a:ext cx="934759" cy="134654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976997" y="5256234"/>
            <a:ext cx="1135924" cy="1099569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5612" y="5041011"/>
            <a:ext cx="934759" cy="1346540"/>
          </a:xfrm>
          <a:prstGeom prst="rect">
            <a:avLst/>
          </a:prstGeom>
        </p:spPr>
      </p:pic>
      <p:sp>
        <p:nvSpPr>
          <p:cNvPr id="33" name="Ovál 32"/>
          <p:cNvSpPr/>
          <p:nvPr/>
        </p:nvSpPr>
        <p:spPr>
          <a:xfrm>
            <a:off x="811827" y="1605170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6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782408" y="2773615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8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786696" y="3966966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5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786696" y="5127386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7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51" name="Obrázek 5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414343" y="5596128"/>
            <a:ext cx="1284587" cy="888493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824118" y="5714281"/>
            <a:ext cx="1284587" cy="888493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281475" y="5285538"/>
            <a:ext cx="1119308" cy="1337692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787129" y="98024"/>
            <a:ext cx="1297047" cy="1550109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120101" y="3886441"/>
            <a:ext cx="922960" cy="1103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2A1A"/>
                                      </p:to>
                                    </p:animClr>
                                    <p:set>
                                      <p:cBhvr>
                                        <p:cTn id="7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2A1A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2A1A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8DA08"/>
                                      </p:to>
                                    </p:animClr>
                                    <p:set>
                                      <p:cBhvr>
                                        <p:cTn id="28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1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45" presetClass="exit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45" presetClass="exit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2218944" y="609600"/>
            <a:ext cx="0" cy="50231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439" y="147378"/>
            <a:ext cx="1205667" cy="149504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432170" y="2236430"/>
            <a:ext cx="1200065" cy="155010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7217" y="231648"/>
            <a:ext cx="1250071" cy="155010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8033" y="4702971"/>
            <a:ext cx="1250071" cy="155010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9521" y="3927916"/>
            <a:ext cx="1250071" cy="155010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467599" y="308617"/>
            <a:ext cx="1200065" cy="155010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649192" y="490360"/>
            <a:ext cx="1135924" cy="109956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689700" y="4533135"/>
            <a:ext cx="1135924" cy="10995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903597" y="5334272"/>
            <a:ext cx="1135924" cy="10995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132860" y="201197"/>
            <a:ext cx="1135924" cy="109956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6052" y="3459482"/>
            <a:ext cx="1282523" cy="10995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55043" y="2093883"/>
            <a:ext cx="1282523" cy="10995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3236" y="325256"/>
            <a:ext cx="1418934" cy="8823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3842" y="5334272"/>
            <a:ext cx="1418934" cy="8823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6109" y="5747033"/>
            <a:ext cx="1418934" cy="8823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6149" y="1908212"/>
            <a:ext cx="1418934" cy="88239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331392" y="2918064"/>
            <a:ext cx="1416257" cy="88239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778254" y="2210573"/>
            <a:ext cx="1416257" cy="8823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521335" y="1021549"/>
            <a:ext cx="1416257" cy="8823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3508" y="1715125"/>
            <a:ext cx="934759" cy="134654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8817" y="3851934"/>
            <a:ext cx="934759" cy="134654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035705" y="2832308"/>
            <a:ext cx="1024867" cy="134654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107054" y="4824943"/>
            <a:ext cx="1024867" cy="134654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300887" y="3737892"/>
            <a:ext cx="1135924" cy="109956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466374" y="1865094"/>
            <a:ext cx="1024867" cy="1346540"/>
          </a:xfrm>
          <a:prstGeom prst="rect">
            <a:avLst/>
          </a:prstGeom>
        </p:spPr>
      </p:pic>
      <p:sp>
        <p:nvSpPr>
          <p:cNvPr id="32" name="Ovál 31"/>
          <p:cNvSpPr/>
          <p:nvPr/>
        </p:nvSpPr>
        <p:spPr>
          <a:xfrm>
            <a:off x="655443" y="1798832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6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634845" y="2981830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4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628477" y="4164828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5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626755" y="5347826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7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45" name="Obrázek 4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3448" y="2210573"/>
            <a:ext cx="1125928" cy="700185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994312" y="186665"/>
            <a:ext cx="926664" cy="897006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733228" y="1189643"/>
            <a:ext cx="926664" cy="897006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432170" y="5497965"/>
            <a:ext cx="926664" cy="897006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9463" y="3816293"/>
            <a:ext cx="1038703" cy="645942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6166" y="3800462"/>
            <a:ext cx="1038703" cy="645942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872391" y="5872729"/>
            <a:ext cx="1065175" cy="645942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083788" y="3582189"/>
            <a:ext cx="1065175" cy="645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2A1A"/>
                                      </p:to>
                                    </p:animClr>
                                    <p:set>
                                      <p:cBhvr>
                                        <p:cTn id="7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2A1A"/>
                                      </p:to>
                                    </p:animClr>
                                    <p:set>
                                      <p:cBhvr>
                                        <p:cTn id="14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8DA08"/>
                                      </p:to>
                                    </p:animClr>
                                    <p:set>
                                      <p:cBhvr>
                                        <p:cTn id="21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45" presetClass="exit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45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2A1A"/>
                                      </p:to>
                                    </p:animClr>
                                    <p:set>
                                      <p:cBhvr>
                                        <p:cTn id="43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32" grpId="0" animBg="1"/>
      <p:bldP spid="35" grpId="0" animBg="1"/>
      <p:bldP spid="37" grpId="0" animBg="1"/>
      <p:bldP spid="3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0" y="4957757"/>
            <a:ext cx="12192000" cy="1571625"/>
          </a:xfrm>
          <a:prstGeom prst="rect">
            <a:avLst/>
          </a:prstGeom>
          <a:solidFill>
            <a:srgbClr val="FFFE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2"/>
          <p:cNvCxnSpPr/>
          <p:nvPr/>
        </p:nvCxnSpPr>
        <p:spPr>
          <a:xfrm>
            <a:off x="2292096" y="633984"/>
            <a:ext cx="36576" cy="54132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829" y="174855"/>
            <a:ext cx="1529338" cy="95105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400413" y="5457206"/>
            <a:ext cx="1416257" cy="8823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498094" y="1913473"/>
            <a:ext cx="1416257" cy="8823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082286" y="418368"/>
            <a:ext cx="1416257" cy="8823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819" y="5457206"/>
            <a:ext cx="1418934" cy="8823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0197" y="2554833"/>
            <a:ext cx="1418934" cy="8823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0800" y="349711"/>
            <a:ext cx="1418934" cy="8823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5084" y="5152537"/>
            <a:ext cx="1418934" cy="8823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88486" y="2488781"/>
            <a:ext cx="1418934" cy="8823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748282" y="811476"/>
            <a:ext cx="1135924" cy="109956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959131" y="2979054"/>
            <a:ext cx="1135924" cy="10995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777701" y="4854737"/>
            <a:ext cx="1135924" cy="10995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5838" y="859896"/>
            <a:ext cx="1282523" cy="10995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6244" y="2745535"/>
            <a:ext cx="1282523" cy="10995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7890" y="5006097"/>
            <a:ext cx="1282523" cy="109956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4707" y="3407648"/>
            <a:ext cx="1250071" cy="155010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0769" y="3476791"/>
            <a:ext cx="1250071" cy="155010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0414" y="4932555"/>
            <a:ext cx="1250071" cy="155010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905804" y="1267983"/>
            <a:ext cx="1200065" cy="155010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226689" y="360936"/>
            <a:ext cx="1200065" cy="155010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34497" y="3774829"/>
            <a:ext cx="1200065" cy="155010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099201" y="3206960"/>
            <a:ext cx="1024867" cy="134654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561472" y="3221843"/>
            <a:ext cx="1024867" cy="134654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6120" y="829486"/>
            <a:ext cx="934759" cy="134654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0191" y="1362849"/>
            <a:ext cx="934759" cy="1346540"/>
          </a:xfrm>
          <a:prstGeom prst="rect">
            <a:avLst/>
          </a:prstGeom>
        </p:spPr>
      </p:pic>
      <p:sp>
        <p:nvSpPr>
          <p:cNvPr id="37" name="Ovál 36"/>
          <p:cNvSpPr/>
          <p:nvPr/>
        </p:nvSpPr>
        <p:spPr>
          <a:xfrm>
            <a:off x="611411" y="1233602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4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615055" y="2324546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9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611411" y="3439671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8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609343" y="4510208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6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560508" y="5470035"/>
            <a:ext cx="896256" cy="1157683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887882" y="2036119"/>
            <a:ext cx="896256" cy="1157683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709188" y="3576299"/>
            <a:ext cx="896256" cy="1157683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463361" y="2071605"/>
            <a:ext cx="830969" cy="804374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264627" y="2956179"/>
            <a:ext cx="830969" cy="804374"/>
          </a:xfrm>
          <a:prstGeom prst="rect">
            <a:avLst/>
          </a:prstGeom>
        </p:spPr>
      </p:pic>
      <p:sp>
        <p:nvSpPr>
          <p:cNvPr id="6" name="Ovál 5"/>
          <p:cNvSpPr/>
          <p:nvPr/>
        </p:nvSpPr>
        <p:spPr>
          <a:xfrm>
            <a:off x="609016" y="5605006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7</a:t>
            </a:r>
            <a:endParaRPr lang="cs-CZ" sz="6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846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2A1A"/>
                                      </p:to>
                                    </p:animClr>
                                    <p:set>
                                      <p:cBhvr>
                                        <p:cTn id="7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2A1A"/>
                                      </p:to>
                                    </p:animClr>
                                    <p:set>
                                      <p:cBhvr>
                                        <p:cTn id="14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8DA08"/>
                                      </p:to>
                                    </p:animClr>
                                    <p:set>
                                      <p:cBhvr>
                                        <p:cTn id="21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45" presetClass="exit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45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45" presetClass="exit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2A1A"/>
                                      </p:to>
                                    </p:animClr>
                                    <p:set>
                                      <p:cBhvr>
                                        <p:cTn id="48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2A1A"/>
                                      </p:to>
                                    </p:animClr>
                                    <p:set>
                                      <p:cBhvr>
                                        <p:cTn id="5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7" grpId="0" animBg="1"/>
      <p:bldP spid="36" grpId="0" animBg="1"/>
      <p:bldP spid="34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88767" y="5061599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2548128" y="475488"/>
            <a:ext cx="36576" cy="51206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8275" y="3151631"/>
            <a:ext cx="1282523" cy="10995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4364" y="4109999"/>
            <a:ext cx="1282523" cy="109956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3068" y="4281632"/>
            <a:ext cx="1282523" cy="10995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6339" y="307720"/>
            <a:ext cx="1418934" cy="8823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9432" y="4061170"/>
            <a:ext cx="1418934" cy="8823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2369" y="1608996"/>
            <a:ext cx="1418934" cy="8823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261971" y="3065772"/>
            <a:ext cx="1416257" cy="8823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456140" y="3151631"/>
            <a:ext cx="1264705" cy="8823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7769" y="824286"/>
            <a:ext cx="1428735" cy="88849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969404" y="1697198"/>
            <a:ext cx="1284587" cy="88849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948939" y="2868937"/>
            <a:ext cx="1107201" cy="888493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739513" y="137029"/>
            <a:ext cx="1257719" cy="888493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038710" y="1885122"/>
            <a:ext cx="1320440" cy="888493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4484" y="4142526"/>
            <a:ext cx="1428735" cy="88849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5795" y="5290167"/>
            <a:ext cx="1428735" cy="888493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8641" y="2093883"/>
            <a:ext cx="1250071" cy="155010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2352" y="117664"/>
            <a:ext cx="1250071" cy="155010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3731" y="2413120"/>
            <a:ext cx="1250071" cy="155010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250069" y="4650105"/>
            <a:ext cx="1297047" cy="155010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434698" y="2013016"/>
            <a:ext cx="1135924" cy="1099569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8045" y="3963229"/>
            <a:ext cx="934759" cy="134654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976997" y="5256234"/>
            <a:ext cx="1135924" cy="1099569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7137" y="4929837"/>
            <a:ext cx="934759" cy="1346540"/>
          </a:xfrm>
          <a:prstGeom prst="rect">
            <a:avLst/>
          </a:prstGeom>
        </p:spPr>
      </p:pic>
      <p:sp>
        <p:nvSpPr>
          <p:cNvPr id="33" name="Ovál 32"/>
          <p:cNvSpPr/>
          <p:nvPr/>
        </p:nvSpPr>
        <p:spPr>
          <a:xfrm>
            <a:off x="811827" y="1605170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6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782408" y="2773615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4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786696" y="3966966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5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782408" y="5134640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7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366" y="344521"/>
            <a:ext cx="1341057" cy="1149753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1573" y="5190273"/>
            <a:ext cx="1152842" cy="988387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2179" y="766455"/>
            <a:ext cx="1341057" cy="1149753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261971" y="5425116"/>
            <a:ext cx="1332705" cy="988387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373496" y="650383"/>
            <a:ext cx="1332705" cy="988387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49745" y="476491"/>
            <a:ext cx="1152842" cy="988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64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4436"/>
                                      </p:to>
                                    </p:animClr>
                                    <p:set>
                                      <p:cBhvr>
                                        <p:cTn id="7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4436"/>
                                      </p:to>
                                    </p:animClr>
                                    <p:set>
                                      <p:cBhvr>
                                        <p:cTn id="14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E71C"/>
                                      </p:to>
                                    </p:animClr>
                                    <p:set>
                                      <p:cBhvr>
                                        <p:cTn id="21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45" presetClass="exit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45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4436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  <p:bldP spid="3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0" y="4957757"/>
            <a:ext cx="12192000" cy="1571625"/>
          </a:xfrm>
          <a:prstGeom prst="rect">
            <a:avLst/>
          </a:prstGeom>
          <a:solidFill>
            <a:srgbClr val="FFFE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2"/>
          <p:cNvCxnSpPr/>
          <p:nvPr/>
        </p:nvCxnSpPr>
        <p:spPr>
          <a:xfrm>
            <a:off x="2292096" y="633984"/>
            <a:ext cx="36576" cy="54132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400413" y="5457206"/>
            <a:ext cx="1416257" cy="8823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498094" y="1913473"/>
            <a:ext cx="1416257" cy="8823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580542" y="684232"/>
            <a:ext cx="1416257" cy="8823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819" y="5457206"/>
            <a:ext cx="1418934" cy="8823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0197" y="2554833"/>
            <a:ext cx="1418934" cy="8823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0800" y="349711"/>
            <a:ext cx="1418934" cy="8823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0192" y="5457206"/>
            <a:ext cx="1418934" cy="8823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4510" y="3163129"/>
            <a:ext cx="1418934" cy="8823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748282" y="811476"/>
            <a:ext cx="1135924" cy="109956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959131" y="2979054"/>
            <a:ext cx="1135924" cy="10995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389887" y="3790786"/>
            <a:ext cx="1135924" cy="10995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9804" y="201197"/>
            <a:ext cx="1282523" cy="10995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7431" y="2853301"/>
            <a:ext cx="1282523" cy="10995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5067" y="5545902"/>
            <a:ext cx="1282523" cy="109956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0886" y="3907097"/>
            <a:ext cx="1250071" cy="155010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0769" y="3476791"/>
            <a:ext cx="1250071" cy="155010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7028" y="4647813"/>
            <a:ext cx="1250071" cy="155010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878818" y="1401352"/>
            <a:ext cx="1200065" cy="155010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033631" y="141154"/>
            <a:ext cx="1200065" cy="155010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688174" y="3491205"/>
            <a:ext cx="1200065" cy="155010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099201" y="3206960"/>
            <a:ext cx="1024867" cy="134654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336786" y="2004448"/>
            <a:ext cx="1024867" cy="134654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8265" y="627496"/>
            <a:ext cx="934759" cy="134654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0191" y="1362849"/>
            <a:ext cx="934759" cy="1346540"/>
          </a:xfrm>
          <a:prstGeom prst="rect">
            <a:avLst/>
          </a:prstGeom>
        </p:spPr>
      </p:pic>
      <p:sp>
        <p:nvSpPr>
          <p:cNvPr id="37" name="Ovál 36"/>
          <p:cNvSpPr/>
          <p:nvPr/>
        </p:nvSpPr>
        <p:spPr>
          <a:xfrm>
            <a:off x="611411" y="1233602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4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615055" y="2324546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6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611411" y="3439671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8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609343" y="4510208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5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61886" y="16521"/>
            <a:ext cx="1200065" cy="1550109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1774" y="5023295"/>
            <a:ext cx="1250071" cy="1550109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680746" y="1630115"/>
            <a:ext cx="1135924" cy="1099569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829007" y="4239859"/>
            <a:ext cx="1135924" cy="1099569"/>
          </a:xfrm>
          <a:prstGeom prst="rect">
            <a:avLst/>
          </a:prstGeom>
        </p:spPr>
      </p:pic>
      <p:sp>
        <p:nvSpPr>
          <p:cNvPr id="6" name="Ovál 5"/>
          <p:cNvSpPr/>
          <p:nvPr/>
        </p:nvSpPr>
        <p:spPr>
          <a:xfrm>
            <a:off x="609016" y="5605006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7</a:t>
            </a:r>
            <a:endParaRPr lang="cs-CZ" sz="6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1064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4436"/>
                                      </p:to>
                                    </p:animClr>
                                    <p:set>
                                      <p:cBhvr>
                                        <p:cTn id="7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4436"/>
                                      </p:to>
                                    </p:animClr>
                                    <p:set>
                                      <p:cBhvr>
                                        <p:cTn id="14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4436"/>
                                      </p:to>
                                    </p:animClr>
                                    <p:set>
                                      <p:cBhvr>
                                        <p:cTn id="21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4436"/>
                                      </p:to>
                                    </p:animClr>
                                    <p:set>
                                      <p:cBhvr>
                                        <p:cTn id="28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E71C"/>
                                      </p:to>
                                    </p:animClr>
                                    <p:set>
                                      <p:cBhvr>
                                        <p:cTn id="3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45" presetClass="exit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1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45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45" presetClass="exit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7" grpId="0" animBg="1"/>
      <p:bldP spid="36" grpId="0" animBg="1"/>
      <p:bldP spid="35" grpId="0" animBg="1"/>
      <p:bldP spid="3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0" y="4957757"/>
            <a:ext cx="12192000" cy="1571625"/>
          </a:xfrm>
          <a:prstGeom prst="rect">
            <a:avLst/>
          </a:prstGeom>
          <a:solidFill>
            <a:srgbClr val="FFFE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2"/>
          <p:cNvCxnSpPr/>
          <p:nvPr/>
        </p:nvCxnSpPr>
        <p:spPr>
          <a:xfrm>
            <a:off x="2292096" y="633984"/>
            <a:ext cx="36576" cy="54132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400413" y="5457206"/>
            <a:ext cx="1416257" cy="8823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498094" y="1913473"/>
            <a:ext cx="1416257" cy="8823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082286" y="418368"/>
            <a:ext cx="1416257" cy="8823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819" y="5457206"/>
            <a:ext cx="1418934" cy="8823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0197" y="2554833"/>
            <a:ext cx="1418934" cy="8823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0800" y="349711"/>
            <a:ext cx="1418934" cy="8823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0192" y="5457206"/>
            <a:ext cx="1418934" cy="8823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30840" y="3416660"/>
            <a:ext cx="1418934" cy="8823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748282" y="811476"/>
            <a:ext cx="1135924" cy="109956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959131" y="2979054"/>
            <a:ext cx="1135924" cy="10995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777701" y="4854737"/>
            <a:ext cx="1135924" cy="10995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5838" y="859896"/>
            <a:ext cx="1282523" cy="10995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6244" y="2745535"/>
            <a:ext cx="1282523" cy="10995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7890" y="5006097"/>
            <a:ext cx="1282523" cy="109956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4707" y="3407648"/>
            <a:ext cx="1250071" cy="155010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0769" y="3476791"/>
            <a:ext cx="1250071" cy="155010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0414" y="4932555"/>
            <a:ext cx="1250071" cy="155010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010735" y="1814211"/>
            <a:ext cx="1200065" cy="155010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226689" y="360936"/>
            <a:ext cx="1200065" cy="155010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688174" y="3491205"/>
            <a:ext cx="1200065" cy="155010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099201" y="3206960"/>
            <a:ext cx="1024867" cy="134654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561472" y="3221843"/>
            <a:ext cx="1024867" cy="134654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6120" y="829486"/>
            <a:ext cx="934759" cy="134654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0191" y="1362849"/>
            <a:ext cx="934759" cy="1346540"/>
          </a:xfrm>
          <a:prstGeom prst="rect">
            <a:avLst/>
          </a:prstGeom>
        </p:spPr>
      </p:pic>
      <p:sp>
        <p:nvSpPr>
          <p:cNvPr id="37" name="Ovál 36"/>
          <p:cNvSpPr/>
          <p:nvPr/>
        </p:nvSpPr>
        <p:spPr>
          <a:xfrm>
            <a:off x="611411" y="1233602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4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615055" y="2324546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7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611411" y="3439671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5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609343" y="4510208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6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07512" y="103984"/>
            <a:ext cx="1024867" cy="1346540"/>
          </a:xfrm>
          <a:prstGeom prst="rect">
            <a:avLst/>
          </a:prstGeom>
        </p:spPr>
      </p:pic>
      <p:sp>
        <p:nvSpPr>
          <p:cNvPr id="6" name="Ovál 5"/>
          <p:cNvSpPr/>
          <p:nvPr/>
        </p:nvSpPr>
        <p:spPr>
          <a:xfrm>
            <a:off x="609016" y="5605006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3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42" name="Obrázek 4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590646" y="1506630"/>
            <a:ext cx="1024867" cy="1346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4491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4436"/>
                                      </p:to>
                                    </p:animClr>
                                    <p:set>
                                      <p:cBhvr>
                                        <p:cTn id="7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4436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E71C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45" presetClass="exit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45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45" presetClass="exit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4436"/>
                                      </p:to>
                                    </p:animClr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4436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7" grpId="0" animBg="1"/>
      <p:bldP spid="36" grpId="0" animBg="1"/>
      <p:bldP spid="34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88767" y="5061599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2548128" y="475488"/>
            <a:ext cx="36576" cy="51206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861" y="-5006"/>
            <a:ext cx="1282523" cy="10995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7901" y="2889602"/>
            <a:ext cx="1282523" cy="10995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258674" y="565566"/>
            <a:ext cx="1202618" cy="10995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2414" y="201197"/>
            <a:ext cx="1282523" cy="10995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702007" y="175326"/>
            <a:ext cx="1135924" cy="109956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9358" y="4101034"/>
            <a:ext cx="1282523" cy="10995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3236" y="325256"/>
            <a:ext cx="1418934" cy="8823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6857" y="3900844"/>
            <a:ext cx="1418934" cy="8823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2369" y="1608996"/>
            <a:ext cx="1418934" cy="8823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261971" y="3065772"/>
            <a:ext cx="1416257" cy="8823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424028" y="2710432"/>
            <a:ext cx="1264705" cy="8823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4411" y="1269104"/>
            <a:ext cx="1428735" cy="88849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214399" y="1462904"/>
            <a:ext cx="1284587" cy="88849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948939" y="2868937"/>
            <a:ext cx="1107201" cy="888493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537801" y="226858"/>
            <a:ext cx="1257719" cy="888493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038710" y="1885122"/>
            <a:ext cx="1320440" cy="888493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8568" y="4410105"/>
            <a:ext cx="1428735" cy="88849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9556" y="4829574"/>
            <a:ext cx="1428735" cy="888493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8641" y="2093883"/>
            <a:ext cx="1250071" cy="155010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8640" y="57708"/>
            <a:ext cx="1250071" cy="155010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819" y="1429269"/>
            <a:ext cx="1250071" cy="155010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651348" y="4395315"/>
            <a:ext cx="1297047" cy="155010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702285" y="1726315"/>
            <a:ext cx="1135924" cy="1099569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55538" y="3722045"/>
            <a:ext cx="934759" cy="134654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976997" y="5256234"/>
            <a:ext cx="1135924" cy="1099569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8208" y="4964622"/>
            <a:ext cx="934759" cy="1346540"/>
          </a:xfrm>
          <a:prstGeom prst="rect">
            <a:avLst/>
          </a:prstGeom>
        </p:spPr>
      </p:pic>
      <p:sp>
        <p:nvSpPr>
          <p:cNvPr id="33" name="Ovál 32"/>
          <p:cNvSpPr/>
          <p:nvPr/>
        </p:nvSpPr>
        <p:spPr>
          <a:xfrm>
            <a:off x="768607" y="1011537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6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750206" y="2180386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5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784761" y="4342043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6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768607" y="5548678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7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45" name="Obrázek 4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92089" y="3231095"/>
            <a:ext cx="1135924" cy="1099569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0606" y="3183551"/>
            <a:ext cx="1282523" cy="1099569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699801" y="3871328"/>
            <a:ext cx="1135924" cy="1099569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223226" y="5569770"/>
            <a:ext cx="1135924" cy="1099569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5760" y="5559212"/>
            <a:ext cx="1282523" cy="1099569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0617" y="5636583"/>
            <a:ext cx="1282523" cy="1099569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120771" y="5701603"/>
            <a:ext cx="1135924" cy="1099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742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E71C"/>
                                      </p:to>
                                    </p:animClr>
                                    <p:set>
                                      <p:cBhvr>
                                        <p:cTn id="7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4436"/>
                                      </p:to>
                                    </p:animClr>
                                    <p:set>
                                      <p:cBhvr>
                                        <p:cTn id="19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4436"/>
                                      </p:to>
                                    </p:animClr>
                                    <p:set>
                                      <p:cBhvr>
                                        <p:cTn id="26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E71C"/>
                                      </p:to>
                                    </p:animClr>
                                    <p:set>
                                      <p:cBhvr>
                                        <p:cTn id="33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88767" y="5061599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2548128" y="475488"/>
            <a:ext cx="36576" cy="51206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7901" y="2889602"/>
            <a:ext cx="1282523" cy="10995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2414" y="201197"/>
            <a:ext cx="1282523" cy="10995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702007" y="175326"/>
            <a:ext cx="1135924" cy="109956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9358" y="4101034"/>
            <a:ext cx="1282523" cy="10995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3236" y="325256"/>
            <a:ext cx="1418934" cy="8823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6989" y="3728173"/>
            <a:ext cx="1418934" cy="8823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2369" y="1608996"/>
            <a:ext cx="1418934" cy="8823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261971" y="3065772"/>
            <a:ext cx="1416257" cy="8823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424028" y="2710432"/>
            <a:ext cx="1264705" cy="8823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214399" y="1462904"/>
            <a:ext cx="1284587" cy="88849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948939" y="2868937"/>
            <a:ext cx="1107201" cy="888493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537801" y="226858"/>
            <a:ext cx="1257719" cy="888493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038710" y="1885122"/>
            <a:ext cx="1320440" cy="88849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6609" y="4621787"/>
            <a:ext cx="1428735" cy="888493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5355" y="2129575"/>
            <a:ext cx="1250071" cy="155010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8640" y="57708"/>
            <a:ext cx="1250071" cy="155010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819" y="1429269"/>
            <a:ext cx="1250071" cy="155010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702285" y="1726315"/>
            <a:ext cx="1135924" cy="1099569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55538" y="3722045"/>
            <a:ext cx="934759" cy="134654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074779" y="4964622"/>
            <a:ext cx="1135924" cy="1099569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8208" y="4964622"/>
            <a:ext cx="934759" cy="1346540"/>
          </a:xfrm>
          <a:prstGeom prst="rect">
            <a:avLst/>
          </a:prstGeom>
        </p:spPr>
      </p:pic>
      <p:sp>
        <p:nvSpPr>
          <p:cNvPr id="33" name="Ovál 32"/>
          <p:cNvSpPr/>
          <p:nvPr/>
        </p:nvSpPr>
        <p:spPr>
          <a:xfrm>
            <a:off x="768607" y="1011537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4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750206" y="2180386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5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784761" y="4342043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6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768607" y="5548678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7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46" name="Obrázek 4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0606" y="3183551"/>
            <a:ext cx="1282523" cy="1099569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699801" y="3871328"/>
            <a:ext cx="1135924" cy="1099569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853563" y="5483817"/>
            <a:ext cx="1135924" cy="1099569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5760" y="5559212"/>
            <a:ext cx="1282523" cy="1099569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1163" y="5524806"/>
            <a:ext cx="1282523" cy="1099569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254" y="70208"/>
            <a:ext cx="1418934" cy="882398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86367" y="3352217"/>
            <a:ext cx="1392169" cy="882398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088222" y="5773355"/>
            <a:ext cx="1392169" cy="882398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7932" y="5725391"/>
            <a:ext cx="1418934" cy="882398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929091" y="581763"/>
            <a:ext cx="1416257" cy="882398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745211" y="4378884"/>
            <a:ext cx="1416257" cy="882398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584925" y="4427699"/>
            <a:ext cx="1416257" cy="882398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101424" y="1297988"/>
            <a:ext cx="1416257" cy="882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896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E71C"/>
                                      </p:to>
                                    </p:animClr>
                                    <p:set>
                                      <p:cBhvr>
                                        <p:cTn id="7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4436"/>
                                      </p:to>
                                    </p:animClr>
                                    <p:set>
                                      <p:cBhvr>
                                        <p:cTn id="19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4436"/>
                                      </p:to>
                                    </p:animClr>
                                    <p:set>
                                      <p:cBhvr>
                                        <p:cTn id="26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E71C"/>
                                      </p:to>
                                    </p:animClr>
                                    <p:set>
                                      <p:cBhvr>
                                        <p:cTn id="33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88767" y="5061599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2548128" y="475488"/>
            <a:ext cx="36576" cy="51206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7901" y="2889602"/>
            <a:ext cx="1282523" cy="10995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934889" y="108085"/>
            <a:ext cx="1202618" cy="10995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2414" y="201197"/>
            <a:ext cx="1282523" cy="10995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702007" y="175326"/>
            <a:ext cx="1135924" cy="109956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9358" y="4101034"/>
            <a:ext cx="1282523" cy="10995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3236" y="325256"/>
            <a:ext cx="1418934" cy="8823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6857" y="3900844"/>
            <a:ext cx="1418934" cy="8823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261971" y="3065772"/>
            <a:ext cx="1416257" cy="8823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750434" y="2928071"/>
            <a:ext cx="1264705" cy="8823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4411" y="1269104"/>
            <a:ext cx="1428735" cy="88849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214399" y="1462904"/>
            <a:ext cx="1284587" cy="88849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948939" y="2868937"/>
            <a:ext cx="1107201" cy="888493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577706" y="603464"/>
            <a:ext cx="1257719" cy="888493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038710" y="1885122"/>
            <a:ext cx="1320440" cy="888493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8568" y="4410105"/>
            <a:ext cx="1428735" cy="88849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9556" y="4829574"/>
            <a:ext cx="1428735" cy="888493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702285" y="1726315"/>
            <a:ext cx="1135924" cy="1099569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55538" y="3722045"/>
            <a:ext cx="934759" cy="1346540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8208" y="4964622"/>
            <a:ext cx="934759" cy="1346540"/>
          </a:xfrm>
          <a:prstGeom prst="rect">
            <a:avLst/>
          </a:prstGeom>
        </p:spPr>
      </p:pic>
      <p:sp>
        <p:nvSpPr>
          <p:cNvPr id="33" name="Ovál 32"/>
          <p:cNvSpPr/>
          <p:nvPr/>
        </p:nvSpPr>
        <p:spPr>
          <a:xfrm>
            <a:off x="768607" y="1011537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6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750206" y="2180386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4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784761" y="4342043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6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768607" y="5548678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7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46" name="Obrázek 4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281" y="3302971"/>
            <a:ext cx="1282523" cy="1099569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699801" y="3871328"/>
            <a:ext cx="1135924" cy="1099569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223226" y="5569770"/>
            <a:ext cx="1135924" cy="1099569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5760" y="5559212"/>
            <a:ext cx="1282523" cy="1099569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0617" y="5636583"/>
            <a:ext cx="1282523" cy="1099569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8625" y="-32434"/>
            <a:ext cx="924937" cy="1146938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09591" y="3212901"/>
            <a:ext cx="989380" cy="1182414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7176" y="1254981"/>
            <a:ext cx="924937" cy="1146938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4468" y="226858"/>
            <a:ext cx="924937" cy="1146938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6127" y="5569770"/>
            <a:ext cx="924937" cy="1146938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2148" y="5416877"/>
            <a:ext cx="924937" cy="1146938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596700" y="2129548"/>
            <a:ext cx="989380" cy="1182414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137480" y="2379922"/>
            <a:ext cx="989380" cy="1182414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600657" y="4147827"/>
            <a:ext cx="989380" cy="1182414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621778" y="5259590"/>
            <a:ext cx="989380" cy="1182414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546818" y="1576816"/>
            <a:ext cx="989380" cy="1182414"/>
          </a:xfrm>
          <a:prstGeom prst="rect">
            <a:avLst/>
          </a:prstGeom>
        </p:spPr>
      </p:pic>
      <p:pic>
        <p:nvPicPr>
          <p:cNvPr id="65" name="Obrázek 6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469604" y="480409"/>
            <a:ext cx="989380" cy="1182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1197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4436"/>
                                      </p:to>
                                    </p:animClr>
                                    <p:set>
                                      <p:cBhvr>
                                        <p:cTn id="7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E71C"/>
                                      </p:to>
                                    </p:animClr>
                                    <p:set>
                                      <p:cBhvr>
                                        <p:cTn id="14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E71C"/>
                                      </p:to>
                                    </p:animClr>
                                    <p:set>
                                      <p:cBhvr>
                                        <p:cTn id="26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4436"/>
                                      </p:to>
                                    </p:animClr>
                                    <p:set>
                                      <p:cBhvr>
                                        <p:cTn id="38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33" grpId="0" animBg="1"/>
      <p:bldP spid="3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88767" y="5061599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2548128" y="475488"/>
            <a:ext cx="36576" cy="51206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7901" y="2889602"/>
            <a:ext cx="1282523" cy="10995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258674" y="565566"/>
            <a:ext cx="1202618" cy="10995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2414" y="201197"/>
            <a:ext cx="1282523" cy="109956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9358" y="4101034"/>
            <a:ext cx="1282523" cy="10995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8963" y="413054"/>
            <a:ext cx="1418934" cy="8823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6857" y="3900844"/>
            <a:ext cx="1418934" cy="8823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2369" y="1608996"/>
            <a:ext cx="1418934" cy="8823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261971" y="3065772"/>
            <a:ext cx="1416257" cy="8823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4411" y="1269104"/>
            <a:ext cx="1428735" cy="88849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214399" y="1462904"/>
            <a:ext cx="1284587" cy="88849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948939" y="2868937"/>
            <a:ext cx="1107201" cy="888493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038710" y="1885122"/>
            <a:ext cx="1320440" cy="888493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8568" y="4410105"/>
            <a:ext cx="1428735" cy="88849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3288" y="4460598"/>
            <a:ext cx="1428735" cy="888493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8641" y="2093883"/>
            <a:ext cx="1250071" cy="155010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8640" y="57708"/>
            <a:ext cx="1250071" cy="155010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819" y="1429269"/>
            <a:ext cx="1250071" cy="155010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651348" y="4395315"/>
            <a:ext cx="1297047" cy="1550109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306732" y="5163982"/>
            <a:ext cx="950399" cy="1275683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976997" y="5256234"/>
            <a:ext cx="1135924" cy="1099569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302" y="155093"/>
            <a:ext cx="976466" cy="1406620"/>
          </a:xfrm>
          <a:prstGeom prst="rect">
            <a:avLst/>
          </a:prstGeom>
        </p:spPr>
      </p:pic>
      <p:sp>
        <p:nvSpPr>
          <p:cNvPr id="33" name="Ovál 32"/>
          <p:cNvSpPr/>
          <p:nvPr/>
        </p:nvSpPr>
        <p:spPr>
          <a:xfrm>
            <a:off x="768607" y="1011537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4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750206" y="2180386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5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784761" y="4342043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5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768607" y="5548678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7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46" name="Obrázek 4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0606" y="3183551"/>
            <a:ext cx="1282523" cy="1099569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355328" y="3845530"/>
            <a:ext cx="1135924" cy="1099569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5760" y="5559212"/>
            <a:ext cx="1282523" cy="1099569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6600" y="5465591"/>
            <a:ext cx="1282523" cy="1099569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43532" y="3146443"/>
            <a:ext cx="1080096" cy="1449770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702593" y="201197"/>
            <a:ext cx="950399" cy="1275683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612369" y="99989"/>
            <a:ext cx="950399" cy="1275683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482592" y="3618558"/>
            <a:ext cx="950399" cy="1275683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860575" y="5256234"/>
            <a:ext cx="950399" cy="1275683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7304" y="1675928"/>
            <a:ext cx="824066" cy="1187085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59018" y="4970897"/>
            <a:ext cx="824066" cy="1187085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7082" y="2494255"/>
            <a:ext cx="824066" cy="1187085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3036" y="5384243"/>
            <a:ext cx="824066" cy="1187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6408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E71C"/>
                                      </p:to>
                                    </p:animClr>
                                    <p:set>
                                      <p:cBhvr>
                                        <p:cTn id="7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4436"/>
                                      </p:to>
                                    </p:animClr>
                                    <p:set>
                                      <p:cBhvr>
                                        <p:cTn id="19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E71C"/>
                                      </p:to>
                                    </p:animClr>
                                    <p:set>
                                      <p:cBhvr>
                                        <p:cTn id="26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4436"/>
                                      </p:to>
                                    </p:animClr>
                                    <p:set>
                                      <p:cBhvr>
                                        <p:cTn id="38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34" grpId="0" animBg="1"/>
      <p:bldP spid="3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88767" y="5061599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2548128" y="475488"/>
            <a:ext cx="36576" cy="51206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7901" y="2889602"/>
            <a:ext cx="1282523" cy="10995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2414" y="201197"/>
            <a:ext cx="1282523" cy="109956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9358" y="4101034"/>
            <a:ext cx="1282523" cy="10995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3236" y="325256"/>
            <a:ext cx="1418934" cy="8823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6857" y="3900844"/>
            <a:ext cx="1418934" cy="8823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2369" y="1608996"/>
            <a:ext cx="1418934" cy="8823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261971" y="3065772"/>
            <a:ext cx="1416257" cy="8823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424028" y="2710432"/>
            <a:ext cx="1264705" cy="8823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4411" y="1269104"/>
            <a:ext cx="1428735" cy="88849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214399" y="1462904"/>
            <a:ext cx="1284587" cy="88849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948939" y="2868937"/>
            <a:ext cx="1107201" cy="888493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537801" y="226858"/>
            <a:ext cx="1257719" cy="888493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038710" y="1885122"/>
            <a:ext cx="1320440" cy="888493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8568" y="4410105"/>
            <a:ext cx="1428735" cy="88849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9556" y="4829574"/>
            <a:ext cx="1428735" cy="888493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8641" y="2093883"/>
            <a:ext cx="1250071" cy="155010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8640" y="57708"/>
            <a:ext cx="1250071" cy="155010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819" y="1429269"/>
            <a:ext cx="1250071" cy="155010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651348" y="4395315"/>
            <a:ext cx="1297047" cy="155010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702285" y="1726315"/>
            <a:ext cx="1135924" cy="1099569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55538" y="3722045"/>
            <a:ext cx="934759" cy="134654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095996" y="4988081"/>
            <a:ext cx="1135924" cy="1099569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1167" y="4885942"/>
            <a:ext cx="934759" cy="1346540"/>
          </a:xfrm>
          <a:prstGeom prst="rect">
            <a:avLst/>
          </a:prstGeom>
        </p:spPr>
      </p:pic>
      <p:sp>
        <p:nvSpPr>
          <p:cNvPr id="33" name="Ovál 32"/>
          <p:cNvSpPr/>
          <p:nvPr/>
        </p:nvSpPr>
        <p:spPr>
          <a:xfrm>
            <a:off x="768607" y="1011537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3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750206" y="2180386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6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784761" y="4342043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6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768607" y="5548678"/>
            <a:ext cx="999744" cy="99177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4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47" name="Obrázek 4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699801" y="3871328"/>
            <a:ext cx="1135924" cy="1099569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5760" y="5559212"/>
            <a:ext cx="1282523" cy="1099569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0617" y="5636583"/>
            <a:ext cx="1282523" cy="109956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593" y="53985"/>
            <a:ext cx="1076060" cy="922558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85948" y="3358188"/>
            <a:ext cx="1006949" cy="922558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070081" y="5695200"/>
            <a:ext cx="1006949" cy="922558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067144" y="207895"/>
            <a:ext cx="1006949" cy="922558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958931" y="3342582"/>
            <a:ext cx="1006949" cy="922558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2879" y="962564"/>
            <a:ext cx="1076060" cy="922558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5642" y="5559212"/>
            <a:ext cx="1076060" cy="922558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108894" y="5636583"/>
            <a:ext cx="1006949" cy="922558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0843" y="431776"/>
            <a:ext cx="1076060" cy="922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962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E71C"/>
                                      </p:to>
                                    </p:animClr>
                                    <p:set>
                                      <p:cBhvr>
                                        <p:cTn id="7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4436"/>
                                      </p:to>
                                    </p:animClr>
                                    <p:set>
                                      <p:cBhvr>
                                        <p:cTn id="19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4436"/>
                                      </p:to>
                                    </p:animClr>
                                    <p:set>
                                      <p:cBhvr>
                                        <p:cTn id="26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E71C"/>
                                      </p:to>
                                    </p:animClr>
                                    <p:set>
                                      <p:cBhvr>
                                        <p:cTn id="33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488767" y="5061599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0594" y="105316"/>
            <a:ext cx="9509760" cy="775786"/>
          </a:xfrm>
        </p:spPr>
        <p:txBody>
          <a:bodyPr>
            <a:normAutofit/>
          </a:bodyPr>
          <a:lstStyle/>
          <a:p>
            <a:r>
              <a:rPr lang="cs-CZ" dirty="0" smtClean="0"/>
              <a:t>Uspořádej od největšího po nejmenší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0" y="5281448"/>
            <a:ext cx="12192000" cy="788276"/>
          </a:xfrm>
          <a:prstGeom prst="rect">
            <a:avLst/>
          </a:prstGeom>
          <a:solidFill>
            <a:srgbClr val="06E40B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753824" y="1121661"/>
            <a:ext cx="2493060" cy="227943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37033" y="1241578"/>
            <a:ext cx="2230748" cy="20396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728362" y="3510058"/>
            <a:ext cx="828613" cy="7576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810962" y="1806861"/>
            <a:ext cx="1202618" cy="109956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118234" y="2652869"/>
            <a:ext cx="1726411" cy="1578480"/>
          </a:xfrm>
          <a:prstGeom prst="rect">
            <a:avLst/>
          </a:prstGeom>
        </p:spPr>
      </p:pic>
      <p:sp>
        <p:nvSpPr>
          <p:cNvPr id="13" name="Pravoúhlý trojúhelník 12"/>
          <p:cNvSpPr/>
          <p:nvPr/>
        </p:nvSpPr>
        <p:spPr>
          <a:xfrm>
            <a:off x="8935369" y="327986"/>
            <a:ext cx="1327983" cy="394138"/>
          </a:xfrm>
          <a:prstGeom prst="rtTriangle">
            <a:avLst/>
          </a:prstGeom>
          <a:pattFill prst="dkVert">
            <a:fgClr>
              <a:schemeClr val="tx1">
                <a:lumMod val="75000"/>
                <a:lumOff val="2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674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-4.81481E-6 L -1.04167E-6 -4.81481E-6 C 0.00091 0.00695 0.00248 0.01366 0.00261 0.02084 C 0.00287 0.04075 0.00209 0.06065 0.00131 0.08056 C 0.00118 0.08287 0.00026 0.08496 -1.04167E-6 0.0875 C -0.00351 0.11482 0.00013 0.10325 -0.0052 0.11737 C -0.00547 0.12014 -0.00677 0.13612 -0.00768 0.14028 C -0.00872 0.14445 -0.01028 0.14792 -0.01159 0.15186 C -0.01211 0.15487 -0.01224 0.15811 -0.01289 0.16088 C -0.01471 0.16945 -0.01627 0.172 -0.0194 0.1794 C -0.01979 0.18172 -0.02005 0.18403 -0.0207 0.18612 C -0.02721 0.20926 -0.01901 0.17408 -0.02591 0.20232 C -0.02838 0.21274 -0.02552 0.20625 -0.02968 0.21621 C -0.03268 0.22315 -0.0388 0.23681 -0.0388 0.23681 C -0.03919 0.23912 -0.03945 0.24144 -0.0401 0.24375 C -0.04192 0.25 -0.04362 0.25232 -0.04648 0.25741 C -0.047 0.25973 -0.04726 0.26227 -0.04778 0.26436 C -0.05 0.272 -0.05351 0.27686 -0.0569 0.28264 C -0.06132 0.29075 -0.0608 0.29075 -0.06718 0.29653 C -0.06849 0.29769 -0.06979 0.29792 -0.07109 0.29885 C -0.07291 0.30024 -0.07448 0.30209 -0.0763 0.30348 C -0.08541 0.30996 -0.08164 0.30625 -0.08919 0.31042 C -0.10195 0.31713 -0.09179 0.31343 -0.10468 0.31713 C -0.10599 0.31806 -0.10729 0.31899 -0.10859 0.31945 C -0.11289 0.3213 -0.12135 0.32292 -0.12539 0.32408 C -0.1276 0.32477 -0.12968 0.3257 -0.1319 0.32639 C -0.1345 0.32732 -0.13711 0.32801 -0.13958 0.32871 C -0.1539 0.32801 -0.1681 0.32778 -0.18229 0.32639 C -0.1845 0.32616 -0.18659 0.32454 -0.1888 0.32408 C -0.19349 0.32315 -0.1983 0.32269 -0.20299 0.32176 C -0.22031 0.31412 -0.2069 0.32084 -0.21979 0.31274 C -0.22239 0.31088 -0.225 0.30973 -0.2276 0.30811 C -0.22968 0.30649 -0.2319 0.3051 -0.23398 0.30348 C -0.24362 0.29584 -0.23515 0.30116 -0.2431 0.29653 C -0.26185 0.27153 -0.23828 0.30139 -0.25208 0.28727 C -0.25403 0.28542 -0.25547 0.28241 -0.25729 0.28056 C -0.25898 0.27871 -0.2608 0.27778 -0.2625 0.27593 C -0.27148 0.26528 -0.26627 0.26968 -0.27278 0.25973 C -0.27448 0.25718 -0.27643 0.25556 -0.27799 0.25278 C -0.27994 0.24931 -0.28138 0.24514 -0.2832 0.24144 C -0.28437 0.23889 -0.2858 0.23704 -0.28698 0.2345 C -0.29101 0.22616 -0.28893 0.22524 -0.29479 0.21621 C -0.29622 0.21389 -0.2983 0.21297 -0.3 0.21158 C -0.3013 0.20764 -0.30234 0.20348 -0.3039 0.2 C -0.30494 0.19746 -0.30677 0.19584 -0.30768 0.19306 C -0.30846 0.19121 -0.30833 0.18843 -0.30898 0.18612 C -0.31015 0.18287 -0.31172 0.18033 -0.31289 0.17709 C -0.31432 0.17338 -0.31549 0.16945 -0.31679 0.16551 C -0.31757 0.1632 -0.31849 0.16088 -0.3194 0.15857 C -0.31979 0.15625 -0.32005 0.15394 -0.3207 0.15186 C -0.32135 0.14931 -0.32239 0.14723 -0.3233 0.14491 C -0.32734 0.1345 -0.3263 0.13704 -0.33099 0.12871 C -0.33307 0.1176 -0.33125 0.12477 -0.33619 0.11274 C -0.33711 0.11042 -0.33776 0.10787 -0.3388 0.10579 C -0.33997 0.10325 -0.3414 0.10139 -0.34257 0.09885 C -0.3526 0.07825 -0.34075 0.1 -0.35039 0.08287 C -0.35338 0.072 -0.3539 0.06783 -0.3608 0.05973 C -0.36198 0.05834 -0.36354 0.05718 -0.36458 0.05533 C -0.36614 0.05255 -0.36692 0.04862 -0.36849 0.04607 C -0.36992 0.04375 -0.372 0.04329 -0.37369 0.04144 C -0.3763 0.03866 -0.37851 0.0345 -0.38138 0.03218 C -0.3845 0.02987 -0.38737 0.02732 -0.39049 0.02547 C -0.39479 0.02269 -0.41328 0.01459 -0.4151 0.01389 C -0.4181 0.01274 -0.42109 0.0125 -0.42409 0.01158 C -0.42591 0.01112 -0.4276 0.01019 -0.42929 0.00926 C -0.43229 0.00787 -0.43515 0.00533 -0.43828 0.00463 C -0.44479 0.00301 -0.4513 0.00325 -0.45768 0.00232 C -0.4595 0.00162 -0.46119 0.0007 -0.46289 -4.81481E-6 C -0.47213 -0.00277 -0.4789 -0.00324 -0.4888 -0.00439 C -0.50169 -0.00231 -0.51471 -0.00069 -0.5276 0.00232 C -0.53711 0.00487 -0.5345 0.00787 -0.54179 0.01852 C -0.54414 0.022 -0.54726 0.02408 -0.54948 0.02755 C -0.55117 0.0301 -0.55169 0.0345 -0.55338 0.03681 C -0.55703 0.04213 -0.56145 0.04537 -0.5651 0.0507 C -0.56718 0.05371 -0.56927 0.05695 -0.57148 0.05973 C -0.57356 0.0625 -0.57604 0.06389 -0.57799 0.06667 C -0.58086 0.07084 -0.58268 0.07686 -0.58567 0.08056 C -0.58698 0.08195 -0.58841 0.08334 -0.58958 0.08519 C -0.59231 0.08936 -0.59739 0.09885 -0.59739 0.09885 C -0.59948 0.10834 -0.60208 0.12061 -0.60507 0.12871 L -0.60768 0.13565 C -0.61211 0.1669 -0.60833 0.15556 -0.61549 0.17246 C -0.61797 0.19005 -0.6151 0.17315 -0.6207 0.19306 C -0.62213 0.19838 -0.62343 0.20371 -0.62448 0.20926 C -0.62591 0.21598 -0.62617 0.22385 -0.62838 0.22987 C -0.63437 0.24561 -0.63672 0.25093 -0.64127 0.2713 C -0.64218 0.275 -0.6431 0.27894 -0.64388 0.28264 C -0.64479 0.28727 -0.64505 0.2926 -0.64648 0.29653 L -0.64909 0.30348 C -0.65 0.30811 -0.65 0.31343 -0.65169 0.31713 C -0.65299 0.32037 -0.65442 0.32315 -0.6556 0.32639 C -0.6569 0.3301 -0.65794 0.33426 -0.65937 0.33797 C -0.66106 0.3419 -0.66289 0.34561 -0.66458 0.34931 C -0.66588 0.35602 -0.66666 0.36227 -0.66979 0.36783 C -0.6707 0.36945 -0.67239 0.36922 -0.67369 0.37014 C -0.67604 0.38264 -0.67356 0.3713 -0.6776 0.3838 C -0.67981 0.39098 -0.67981 0.39375 -0.68268 0.4 C -0.68385 0.40255 -0.68528 0.40463 -0.68659 0.40695 C -0.68698 0.40903 -0.6875 0.41135 -0.68789 0.41366 C -0.68893 0.42084 -0.68919 0.43056 -0.69179 0.43681 C -0.6931 0.43982 -0.69518 0.44121 -0.69687 0.44352 C -0.69778 0.44676 -0.6983 0.45024 -0.69948 0.45278 C -0.70143 0.45695 -0.70468 0.45811 -0.70729 0.45973 C -0.70859 0.46112 -0.71015 0.46227 -0.71119 0.46436 C -0.71354 0.46945 -0.71419 0.47639 -0.71497 0.48264 L -0.7138 0.50348 L -0.7125 0.49653 " pathEditMode="relative" ptsTypes="AAAAAAAAAAAAAAAAAAAAAAAAAAAAAAAAAAAAAAAAAAAAAAAAAAAAAAAAAAAAAAAAAAAAAAAAAAAAAAAAAAAAAAAAAAAAAAAAAAAAAAAAAAA">
                                      <p:cBhvr>
                                        <p:cTn id="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-4.81481E-6 L -4.79167E-6 -4.81481E-6 C -0.00299 0.00463 -0.00625 0.0088 -0.00911 0.01389 C -0.01015 0.01574 -0.01054 0.01875 -0.01159 0.02084 C -0.01627 0.02894 -0.01627 0.0257 -0.0207 0.03218 C -0.02721 0.0419 -0.02161 0.03727 -0.02851 0.04144 C -0.0302 0.04375 -0.03177 0.0463 -0.03359 0.04838 C -0.03528 0.05023 -0.03724 0.05093 -0.0388 0.05301 C -0.04114 0.05556 -0.04297 0.05949 -0.04531 0.06204 C -0.04648 0.06343 -0.04791 0.06343 -0.04909 0.06435 C -0.05143 0.06644 -0.05338 0.06922 -0.0556 0.0713 C -0.05781 0.07315 -0.06263 0.07477 -0.06471 0.07593 C -0.06731 0.07732 -0.07239 0.08056 -0.07239 0.08056 C -0.0763 0.07963 -0.08034 0.08033 -0.08411 0.07824 C -0.08619 0.07709 -0.0875 0.07338 -0.08919 0.0713 C -0.1039 0.05394 -0.08802 0.0757 -0.10091 0.05533 C -0.10299 0.05185 -0.10547 0.04954 -0.10729 0.04607 C -0.1095 0.04213 -0.11393 0.02963 -0.1151 0.02523 C -0.11575 0.02315 -0.11575 0.0206 -0.1164 0.01852 C -0.11757 0.01435 -0.11901 0.01088 -0.12031 0.00695 C -0.12487 -0.03379 -0.1181 0.02153 -0.12422 -0.01365 C -0.12539 -0.0206 -0.12591 -0.02754 -0.12669 -0.03449 C -0.12565 -0.06643 -0.12682 -0.06412 -0.12422 -0.08495 C -0.12382 -0.08819 -0.12356 -0.0912 -0.12291 -0.09421 C -0.12226 -0.09676 -0.12109 -0.09861 -0.12031 -0.10115 C -0.11927 -0.10416 -0.11901 -0.10764 -0.1177 -0.11041 C -0.11588 -0.11389 -0.11315 -0.11597 -0.11119 -0.11944 C -0.10924 -0.12291 -0.1082 -0.12801 -0.10612 -0.13102 C -0.10416 -0.13356 -0.10169 -0.13402 -0.09961 -0.13565 C -0.09284 -0.14097 -0.09557 -0.14027 -0.08789 -0.14467 C -0.08632 -0.14583 -0.0845 -0.14629 -0.08281 -0.14699 C -0.08112 -0.14861 -0.07955 -0.15092 -0.0776 -0.15162 C -0.06432 -0.15648 -0.04557 -0.15254 -0.03359 -0.15162 C -0.02955 -0.1493 -0.02851 -0.14907 -0.02461 -0.14467 C -0.02187 -0.1419 -0.01966 -0.13796 -0.01679 -0.13565 C -0.00677 -0.12662 -0.01653 -0.13611 -0.00651 -0.12407 C -0.00442 -0.12152 -0.00208 -0.11967 -4.79167E-6 -0.11713 C 0.00573 -0.11018 0.01107 -0.10347 0.0155 -0.09421 C 0.01654 -0.09213 0.01719 -0.08958 0.0181 -0.08727 C 0.02071 -0.08102 0.02344 -0.07523 0.02591 -0.06898 C 0.0267 -0.06666 0.02774 -0.06458 0.02852 -0.06203 C 0.02904 -0.05995 0.02917 -0.0574 0.02969 -0.05509 C 0.03047 -0.05208 0.03151 -0.04907 0.0323 -0.04583 C 0.03503 -0.02245 0.0323 -0.04398 0.0349 -0.02754 C 0.03542 -0.02453 0.03555 -0.02129 0.0362 -0.01828 C 0.03685 -0.01574 0.03815 -0.01389 0.03881 -0.01134 C 0.0448 0.00973 0.03763 -0.00879 0.04532 0.00926 C 0.04727 0.02014 0.04519 0.01412 0.0517 0.02084 C 0.05313 0.02199 0.05417 0.02454 0.0556 0.02523 C 0.05899 0.02685 0.0625 0.02662 0.06602 0.02755 C 0.07006 0.02894 0.07344 0.03195 0.07761 0.03218 C 0.0918 0.03357 0.10612 0.0338 0.12032 0.03449 C 0.14115 0.0382 0.13894 0.03912 0.1681 0.03218 C 0.16966 0.03195 0.17058 0.02871 0.17201 0.02755 C 0.17618 0.02477 0.18073 0.02338 0.1849 0.02084 C 0.18672 0.01968 0.18841 0.01783 0.19011 0.01621 C 0.1944 0.01181 0.20443 -0.00277 0.2056 -0.00463 C 0.22396 -0.02963 0.20105 0.00371 0.21341 -0.01828 C 0.21433 -0.0199 0.22084 -0.02801 0.22253 -0.03217 C 0.22396 -0.03588 0.22487 -0.04004 0.22631 -0.04375 C 0.23138 -0.05555 0.22956 -0.04514 0.23412 -0.05972 C 0.23841 -0.07361 0.23529 -0.06759 0.23802 -0.08032 C 0.23868 -0.08356 0.23985 -0.08634 0.24063 -0.08958 C 0.24193 -0.09629 0.24271 -0.10902 0.24323 -0.11481 C 0.24232 -0.12801 0.24206 -0.1412 0.24063 -0.15393 C 0.24011 -0.15833 0.23542 -0.16504 0.23412 -0.16782 C 0.23138 -0.17361 0.22995 -0.1794 0.22631 -0.18379 C 0.22474 -0.18588 0.22279 -0.18657 0.22123 -0.18842 C 0.21966 -0.19027 0.21888 -0.19352 0.21732 -0.19537 C 0.21615 -0.19676 0.21472 -0.19676 0.21341 -0.19768 C 0.21159 -0.19907 0.2099 -0.20046 0.20821 -0.20231 C 0.2069 -0.2037 0.20573 -0.20578 0.2043 -0.20694 C 0.20274 -0.2081 0.19388 -0.21111 0.19271 -0.21134 C 0.18711 -0.21065 0.18138 -0.21134 0.17591 -0.20926 C 0.17344 -0.2081 0.17162 -0.20463 0.1694 -0.20231 C 0.16368 -0.19583 0.16771 -0.19884 0.16172 -0.19537 C 0.15235 -0.1787 0.17331 -0.21551 0.1461 -0.17477 C 0.14453 -0.17222 0.14362 -0.16828 0.14232 -0.16551 C 0.14115 -0.16296 0.13959 -0.16111 0.13841 -0.15856 C 0.13737 -0.15648 0.13672 -0.15393 0.13581 -0.15162 C 0.13451 -0.14861 0.13321 -0.1456 0.1319 -0.14259 C 0.13151 -0.13865 0.13112 -0.13472 0.1306 -0.13102 C 0.12878 -0.11782 0.12969 -0.13055 0.128 -0.11481 C 0.12605 -0.09583 0.12917 -0.10301 0.12422 -0.09421 C 0.1237 -0.08657 0.12292 -0.07893 0.12292 -0.07129 C 0.12292 -0.05463 0.12422 -0.01967 0.12552 -4.81481E-6 C 0.12552 0.00093 0.12761 0.02801 0.128 0.02986 C 0.1293 0.03635 0.1323 0.04167 0.13321 0.04838 C 0.13347 0.05023 0.13503 0.06181 0.13581 0.06435 C 0.13685 0.06783 0.13841 0.0706 0.13972 0.07361 C 0.14011 0.07593 0.14037 0.07824 0.14102 0.08056 C 0.14284 0.08681 0.14453 0.08912 0.1474 0.09422 C 0.14792 0.09653 0.14805 0.09908 0.1487 0.10116 C 0.14987 0.10463 0.15144 0.10718 0.15261 0.11042 C 0.15352 0.11273 0.1543 0.11505 0.15521 0.11736 C 0.15664 0.12454 0.15625 0.12477 0.15912 0.13102 C 0.1599 0.13287 0.16094 0.13403 0.16172 0.13565 C 0.16263 0.13773 0.16328 0.14051 0.16433 0.1426 C 0.1655 0.14514 0.16693 0.14699 0.1681 0.14954 C 0.16953 0.15232 0.17058 0.15579 0.17201 0.15857 C 0.17318 0.16111 0.17474 0.16297 0.17591 0.16551 C 0.18203 0.17871 0.17552 0.16621 0.17982 0.1794 C 0.18086 0.18264 0.18243 0.18542 0.18373 0.18866 C 0.18451 0.19074 0.18503 0.19375 0.1862 0.19537 C 0.18776 0.19769 0.18972 0.19838 0.19141 0.2 C 0.19284 0.20139 0.19414 0.20278 0.19532 0.20463 C 0.20625 0.2213 0.19545 0.20787 0.2043 0.21852 C 0.20521 0.22084 0.20586 0.22338 0.2069 0.22523 C 0.21276 0.23704 0.21315 0.23866 0.21993 0.24375 C 0.2211 0.24468 0.22253 0.24537 0.2237 0.24607 C 0.225 0.24838 0.22618 0.25116 0.22761 0.25301 C 0.22878 0.25417 0.23034 0.25394 0.23151 0.25533 C 0.2319 0.25556 0.23151 0.25672 0.23151 0.25764 L 0.23151 0.25764 " pathEditMode="relative" ptsTypes="AAAAAAAAAAAAAAAAAAAAAAAAAAAAAAAAAAAAAAAAAAAAAAAAAAAAAAAAAAAAAAAAAAAAAAAAAAAAAAAAAAAAAAAAAAAAAAAAAAAAAAAAAAAAAAAAA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1.48148E-6 L -2.29167E-6 1.48148E-6 C -0.00039 0.00694 -0.00065 0.01389 -0.0013 0.02083 C -0.00208 0.02893 -0.00533 0.03495 -0.00781 0.04143 C -0.01119 0.05069 -0.00911 0.04676 -0.01419 0.05301 C -0.02109 0.07754 -0.01145 0.04652 -0.022 0.06898 C -0.02291 0.07083 -0.02252 0.07384 -0.0233 0.07592 C -0.02435 0.0787 -0.02604 0.08032 -0.02721 0.08287 C -0.02903 0.08727 -0.03007 0.09259 -0.03229 0.09652 C -0.03906 0.10856 -0.02955 0.0912 -0.0388 0.11041 C -0.03997 0.11296 -0.04153 0.11481 -0.0427 0.11736 C -0.04453 0.12176 -0.04609 0.12639 -0.04778 0.13102 C -0.04869 0.13333 -0.04935 0.13611 -0.05039 0.13796 C -0.05546 0.14676 -0.05273 0.14305 -0.0582 0.14953 C -0.05937 0.15578 -0.05937 0.15787 -0.06211 0.16319 C -0.06445 0.16805 -0.06823 0.17129 -0.06979 0.17708 C -0.0707 0.18009 -0.07096 0.18402 -0.07239 0.18634 C -0.07539 0.19051 -0.08281 0.19537 -0.08281 0.19537 C -0.0875 0.2081 -0.08281 0.19745 -0.08919 0.20694 C -0.0957 0.21643 -0.0901 0.21203 -0.097 0.2162 C -0.10078 0.22615 -0.09791 0.2206 -0.10351 0.22754 C -0.1052 0.22986 -0.10664 0.23287 -0.10859 0.23449 C -0.11015 0.23588 -0.11211 0.23611 -0.1138 0.2368 C -0.12721 0.25277 -0.10716 0.22731 -0.12031 0.25069 C -0.12252 0.25463 -0.12552 0.25648 -0.12799 0.25972 C -0.12968 0.26203 -0.13138 0.26458 -0.1332 0.26666 C -0.13476 0.26852 -0.13671 0.26944 -0.13841 0.27129 C -0.14101 0.27407 -0.14609 0.28055 -0.14609 0.28055 C -0.15091 0.29305 -0.14609 0.2824 -0.1526 0.2919 C -0.16041 0.3037 -0.15208 0.2949 -0.16158 0.30347 C -0.1677 0.30277 -0.17369 0.30231 -0.17968 0.30115 C -0.18151 0.30092 -0.1832 0.29953 -0.18489 0.29884 C -0.1875 0.29791 -0.1901 0.29722 -0.1927 0.29652 C -0.20169 0.2949 -0.2108 0.29375 -0.21979 0.2919 C -0.2233 0.29143 -0.22669 0.29051 -0.2302 0.28981 C -0.23151 0.28819 -0.23268 0.28611 -0.23411 0.28518 C -0.23567 0.28379 -0.2375 0.28379 -0.23919 0.28287 C -0.24179 0.28148 -0.2444 0.27963 -0.247 0.27824 L -0.25091 0.27592 C -0.25221 0.27523 -0.25364 0.275 -0.25481 0.27361 C -0.25599 0.27199 -0.25716 0.27014 -0.25859 0.26898 C -0.26028 0.26782 -0.26211 0.26736 -0.2638 0.26666 C -0.27604 0.25046 -0.26224 0.2669 -0.27408 0.2574 C -0.27643 0.25578 -0.27838 0.25254 -0.2806 0.25069 C -0.29153 0.24097 -0.27487 0.26065 -0.29101 0.24143 C -0.2927 0.23935 -0.2944 0.2368 -0.29609 0.23449 C -0.29739 0.23287 -0.29882 0.23171 -0.3 0.22986 C -0.30273 0.22569 -0.30781 0.2162 -0.30781 0.2162 C -0.3082 0.21389 -0.30846 0.21134 -0.30911 0.20926 C -0.31106 0.20277 -0.31341 0.19699 -0.31549 0.19074 C -0.31679 0.18703 -0.31823 0.18333 -0.3194 0.1794 C -0.32031 0.17639 -0.32122 0.17338 -0.322 0.17014 C -0.3233 0.16481 -0.32421 0.15902 -0.32591 0.15416 C -0.32812 0.14745 -0.33125 0.1419 -0.33359 0.13565 C -0.33502 0.13194 -0.33619 0.12801 -0.3375 0.12407 C -0.33841 0.11805 -0.33945 0.11203 -0.3401 0.10578 C -0.34205 0.08565 -0.34179 0.06944 -0.3401 0.04838 C -0.33971 0.04282 -0.33476 0.02222 -0.33359 0.01852 C -0.3302 0.00625 -0.32395 -0.01343 -0.3194 -0.02523 C -0.31692 -0.03148 -0.31471 -0.0382 -0.31171 -0.04352 C -0.3095 -0.04746 -0.30625 -0.04931 -0.3039 -0.05278 C -0.27864 -0.08959 -0.31614 -0.04144 -0.28971 -0.0713 C -0.28737 -0.07385 -0.28567 -0.07848 -0.2832 -0.08033 C -0.28086 -0.08241 -0.27799 -0.08195 -0.27539 -0.08264 C -0.2733 -0.08658 -0.27174 -0.09213 -0.26901 -0.09422 C -0.26419 -0.09769 -0.25351 -0.09885 -0.25351 -0.09885 C -0.25221 -0.10116 -0.2513 -0.10463 -0.24961 -0.10579 C -0.24635 -0.10787 -0.2427 -0.10718 -0.23919 -0.1081 C -0.23658 -0.10857 -0.23411 -0.10949 -0.23151 -0.11019 L -0.15911 -0.1081 C -0.1539 -0.10764 -0.14726 -0.09908 -0.14349 -0.09653 C -0.1414 -0.09491 -0.13919 -0.09329 -0.13711 -0.0919 C -0.1345 -0.09028 -0.13177 -0.08912 -0.12929 -0.08727 C -0.12669 -0.08542 -0.12408 -0.08287 -0.12161 -0.08033 C -0.11666 -0.07547 -0.11783 -0.075 -0.1125 -0.06898 C -0.1108 -0.06713 -0.10911 -0.06574 -0.10729 -0.06435 C -0.10651 -0.06204 -0.10573 -0.05949 -0.10468 -0.05741 C -0.10195 -0.05185 -0.0983 -0.04723 -0.0957 -0.04144 C -0.0789 -0.00301 -0.09453 -0.03773 -0.0776 -0.00232 C -0.07578 0.00139 -0.07435 0.00578 -0.07239 0.00926 C -0.06901 0.01527 -0.06588 0.02222 -0.06211 0.02754 C -0.05989 0.03078 -0.05742 0.0331 -0.0556 0.0368 C -0.0431 0.06111 -0.05442 0.04676 -0.04531 0.0574 C -0.03815 0.08264 -0.04752 0.05185 -0.0388 0.07361 C -0.03177 0.0912 -0.04323 0.08102 -0.02591 0.10578 C -0.02109 0.1125 -0.01354 0.12268 -0.01028 0.13102 C -0.00885 0.13495 -0.00546 0.14421 -0.0039 0.14722 C -0.00143 0.15139 0.00157 0.1544 0.00391 0.15856 C 0.00495 0.16065 0.00534 0.16365 0.00651 0.16551 C 0.00847 0.16898 0.01081 0.17152 0.01289 0.17477 C 0.01433 0.17685 0.01537 0.17963 0.0168 0.18171 C 0.01849 0.18426 0.02032 0.18611 0.02201 0.18865 C 0.02383 0.19143 0.02539 0.1949 0.02722 0.19768 C 0.03177 0.20509 0.03308 0.20625 0.0375 0.21157 C 0.03959 0.2169 0.04154 0.22268 0.04401 0.22754 C 0.04519 0.23009 0.04662 0.23217 0.04779 0.23449 C 0.04922 0.24051 0.05105 0.24953 0.053 0.25532 C 0.05417 0.25856 0.05573 0.26111 0.0569 0.26435 C 0.05795 0.26736 0.05834 0.27083 0.05951 0.27361 C 0.06172 0.2787 0.06472 0.28287 0.06719 0.2875 C 0.06901 0.29051 0.07136 0.29282 0.0724 0.29652 C 0.07331 0.29977 0.07383 0.30324 0.075 0.30578 C 0.08399 0.32523 0.08099 0.31713 0.08789 0.32639 C 0.09011 0.3294 0.09206 0.3331 0.0944 0.33565 C 0.09727 0.33865 0.10052 0.33981 0.10352 0.34259 C 0.13321 0.37083 0.09323 0.33703 0.12539 0.36551 C 0.12748 0.36736 0.12982 0.36805 0.1319 0.37014 C 0.13386 0.37199 0.13516 0.37523 0.13711 0.37708 C 0.14454 0.38449 0.1375 0.37291 0.1448 0.38402 C 0.14623 0.38611 0.14727 0.38889 0.1487 0.39074 C 0.15026 0.39282 0.15222 0.39375 0.15391 0.39537 C 0.16094 0.40254 0.15456 0.39815 0.16159 0.40231 C 0.1625 0.40463 0.16302 0.4074 0.1642 0.40926 C 0.16654 0.41296 0.17019 0.41412 0.17201 0.41852 C 0.17331 0.42152 0.17461 0.42453 0.17592 0.42754 C 0.17683 0.42986 0.17748 0.4324 0.17852 0.43449 C 0.17969 0.43703 0.18125 0.43889 0.1823 0.44143 C 0.19323 0.4662 0.18256 0.44652 0.19141 0.46203 C 0.1918 0.46435 0.19206 0.4669 0.19271 0.46898 C 0.19414 0.47384 0.19792 0.48287 0.19792 0.48287 L 0.19922 0.48981 L 0.19792 0.48518 L 0.19401 0.48287 " pathEditMode="relative" ptsTypes="AAAAAAAAAAAAAAAAAAAAAAAAAAAAAAAAAAAAAAAAAAAAAAAAAAAAAAAAAAAAAAAAAAAAAAAAAAAAAAAAAAAAAAAAAAAAAAAAAAAAAAAAAAAAAAAAAAAAAAAAAAA">
                                      <p:cBhvr>
                                        <p:cTn id="1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.00046 L -2.5E-6 0.0007 C 0.00183 0.00671 0.00352 0.01296 0.00547 0.01898 C 0.00886 0.02894 0.00795 0.02361 0.0125 0.03287 C 0.01367 0.03519 0.01407 0.03796 0.01537 0.03982 C 0.01654 0.0419 0.01823 0.04283 0.01966 0.04445 C 0.0211 0.04653 0.0224 0.04931 0.02383 0.05139 C 0.02513 0.05324 0.02657 0.05463 0.028 0.05602 C 0.03177 0.05926 0.03646 0.06042 0.03933 0.06528 C 0.04466 0.07408 0.04167 0.0713 0.04779 0.07454 C 0.04961 0.07685 0.05157 0.07894 0.05339 0.08148 C 0.05495 0.08357 0.05612 0.08634 0.05768 0.08843 C 0.06042 0.0919 0.06315 0.09445 0.06602 0.09769 C 0.06602 0.09792 0.07461 0.10695 0.07461 0.10718 L 0.08021 0.11158 C 0.08164 0.11389 0.08282 0.11667 0.08438 0.11852 C 0.09128 0.1257 0.09375 0.12662 0.1 0.13009 C 0.10183 0.13241 0.10352 0.13519 0.10547 0.13704 C 0.10782 0.13912 0.11341 0.14051 0.11537 0.14167 C 0.11745 0.14283 0.11914 0.14514 0.1211 0.1463 C 0.12279 0.14746 0.12474 0.14746 0.1267 0.14861 C 0.14323 0.15857 0.12982 0.15371 0.14492 0.15787 C 0.14636 0.15857 0.14779 0.15949 0.14922 0.16019 C 0.15157 0.16111 0.15404 0.16111 0.15625 0.1625 C 0.15782 0.16343 0.15886 0.16621 0.16055 0.16713 C 0.16263 0.16852 0.16524 0.16852 0.16745 0.16945 C 0.16888 0.17014 0.17032 0.17107 0.17175 0.17176 C 0.17357 0.17269 0.17565 0.17315 0.17748 0.17408 C 0.18021 0.17546 0.18308 0.17709 0.18581 0.17871 C 0.18724 0.1794 0.18867 0.18079 0.19011 0.18102 C 0.19688 0.18241 0.20196 0.1831 0.20834 0.18565 C 0.20977 0.18611 0.2112 0.18704 0.21263 0.18796 C 0.21407 0.18935 0.21537 0.19121 0.21693 0.19259 C 0.22266 0.19722 0.23399 0.19653 0.23802 0.19722 C 0.25899 0.20093 0.23516 0.19908 0.26341 0.20185 C 0.27279 0.20301 0.28216 0.20347 0.29154 0.20417 L 0.31407 0.20648 C 0.33438 0.20579 0.35456 0.20625 0.37461 0.20417 C 0.37761 0.20394 0.38034 0.20116 0.38321 0.19954 C 0.38972 0.19584 0.38529 0.19908 0.39154 0.19259 C 0.39401 0.19005 0.39649 0.1882 0.39857 0.18565 C 0.40013 0.18357 0.4013 0.18079 0.40287 0.17871 C 0.40456 0.17616 0.40677 0.17431 0.4086 0.17176 C 0.41055 0.16898 0.41198 0.16505 0.41407 0.1625 C 0.41576 0.16042 0.4181 0.15972 0.41979 0.15787 C 0.42917 0.14769 0.42448 0.15046 0.43242 0.13935 C 0.43373 0.13773 0.43529 0.13634 0.43672 0.13472 L 0.44232 0.12084 L 0.44518 0.11389 C 0.44558 0.11158 0.44623 0.10926 0.44662 0.10695 C 0.44701 0.10394 0.44714 0.1007 0.44805 0.09769 C 0.44857 0.09514 0.44987 0.09306 0.45091 0.09074 C 0.45026 0.05602 0.45013 0.0213 0.44948 -0.01342 C 0.44935 -0.01852 0.44857 -0.03241 0.44662 -0.03889 C 0.44571 -0.04143 0.44466 -0.04352 0.44375 -0.04583 C 0.44336 -0.04815 0.44323 -0.05069 0.44232 -0.05278 C 0.4392 -0.06018 0.43776 -0.05903 0.43386 -0.06435 C 0.43242 -0.06643 0.43125 -0.06944 0.42969 -0.07129 C 0.42787 -0.07338 0.42591 -0.0743 0.42409 -0.07592 C 0.42162 -0.07824 0.41953 -0.08102 0.41693 -0.08287 C 0.4142 -0.08495 0.41107 -0.08518 0.4086 -0.0875 C 0.40664 -0.08889 0.40482 -0.09074 0.40287 -0.09213 C 0.4 -0.09375 0.3944 -0.09653 0.3944 -0.09629 C 0.37188 -0.09305 0.38698 -0.09745 0.37604 -0.09213 C 0.37292 -0.09051 0.36927 -0.08958 0.36628 -0.0875 C 0.36328 -0.08541 0.36055 -0.08264 0.35782 -0.08055 C 0.35638 -0.07963 0.35495 -0.0794 0.35352 -0.07824 C 0.35209 -0.07708 0.35078 -0.075 0.34922 -0.07361 C 0.33828 -0.06366 0.34115 -0.06574 0.33242 -0.06204 C 0.33099 -0.06041 0.32969 -0.05856 0.32813 -0.05741 C 0.32683 -0.05625 0.32526 -0.05625 0.32396 -0.05509 C 0.32097 -0.05231 0.31836 -0.04884 0.3155 -0.04583 L 0.3112 -0.0412 C 0.31042 -0.03889 0.30964 -0.03634 0.30834 -0.03426 C 0.29545 -0.01273 0.3138 -0.0493 0.3 -0.02268 C 0.29844 -0.01967 0.29753 -0.0162 0.29571 -0.01342 C 0.29518 -0.0125 0.2875 -0.00324 0.28594 -0.00185 C 0.28451 -0.00092 0.28308 -0.00046 0.28177 0.00046 C 0.28073 0.00278 0.28008 0.00556 0.27891 0.00741 C 0.2763 0.01158 0.26341 0.0213 0.26341 0.02153 C 0.25287 0.03264 0.26589 0.01806 0.25495 0.03287 C 0.25365 0.03472 0.25196 0.03565 0.25065 0.0375 C 0.24011 0.05278 0.24479 0.0463 0.23946 0.05834 C 0.22539 0.08982 0.23607 0.06412 0.22539 0.09074 C 0.22435 0.09306 0.22292 0.09491 0.22253 0.09769 C 0.22201 0.09977 0.22188 0.10255 0.2211 0.10463 C 0.2194 0.10949 0.2155 0.11852 0.2155 0.11875 C 0.21459 0.12361 0.21263 0.13843 0.2112 0.14167 L 0.20834 0.14861 L 0.20547 0.16713 C 0.20508 0.17037 0.20456 0.17338 0.2043 0.17639 C 0.20365 0.18102 0.20339 0.18565 0.20287 0.19028 C 0.20235 0.19259 0.20183 0.19468 0.20143 0.19722 C 0.19792 0.21759 0.20196 0.19676 0.19857 0.21343 C 0.19805 0.22037 0.19753 0.22732 0.19714 0.23426 C 0.19662 0.24421 0.19675 0.2544 0.19571 0.26435 C 0.19479 0.27523 0.19323 0.27755 0.19011 0.28519 C 0.18685 0.30139 0.18633 0.29445 0.18867 0.30602 L 0.19011 0.32454 L 0.19154 0.3294 " pathEditMode="relative" rAng="0" ptsTypes="AAAAAAAAAAAAAAAAAAAAAAAAAAAAAAAAAAAAAAAAAAAAAAAAAAAAAAAAAAAAAAAAAAAAAAAAAAAAAAAAAAAAAAAAAAAAAAAAAAAA">
                                      <p:cBhvr>
                                        <p:cTn id="21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539" y="11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1.11111E-6 L -3.54167E-6 1.11111E-6 C 0.00339 -0.00232 0.00703 -0.00394 0.01029 -0.00695 C 0.01302 -0.00949 0.0155 -0.0132 0.0181 -0.01621 C 0.01927 -0.01759 0.02084 -0.01875 0.02188 -0.02083 C 0.02318 -0.02315 0.02422 -0.02593 0.02578 -0.02755 C 0.02735 -0.02917 0.0293 -0.02917 0.03099 -0.02986 C 0.03229 -0.03148 0.03347 -0.03357 0.0349 -0.03449 C 0.03698 -0.03588 0.0392 -0.03611 0.04128 -0.03681 C 0.0431 -0.0375 0.04479 -0.0382 0.04649 -0.03912 C 0.04649 -0.03912 0.05625 -0.04491 0.05808 -0.04607 C 0.05938 -0.04676 0.06068 -0.04815 0.06198 -0.04838 L 0.07748 -0.0507 C 0.09011 -0.05625 0.07435 -0.04931 0.0892 -0.05533 C 0.09089 -0.05602 0.09258 -0.05671 0.0944 -0.05764 C 0.10873 -0.07037 0.09063 -0.05509 0.10469 -0.06435 C 0.10651 -0.06574 0.10808 -0.06759 0.1099 -0.06898 C 0.11107 -0.06991 0.1125 -0.07014 0.1138 -0.0713 C 0.11641 -0.07408 0.11888 -0.07755 0.12149 -0.08056 C 0.12279 -0.08195 0.12396 -0.08426 0.12539 -0.08519 C 0.1267 -0.08588 0.128 -0.08634 0.1293 -0.0875 C 0.13151 -0.08935 0.1336 -0.09213 0.13568 -0.09421 C 0.13867 -0.09722 0.14427 -0.10185 0.1474 -0.10347 C 0.14948 -0.10463 0.1517 -0.10486 0.15391 -0.10579 C 0.16576 -0.11042 0.1517 -0.10695 0.17331 -0.11042 C 0.19922 -0.12199 0.17292 -0.11088 0.2418 -0.11505 C 0.24779 -0.11528 0.25964 -0.11736 0.26641 -0.11968 C 0.2681 -0.12014 0.26979 -0.12153 0.27149 -0.12199 C 0.2767 -0.12315 0.2819 -0.12338 0.28711 -0.12408 C 0.303 -0.12338 0.31901 -0.12338 0.3349 -0.12199 C 0.33633 -0.12176 0.3375 -0.12014 0.3388 -0.11968 C 0.34219 -0.11783 0.34571 -0.11621 0.34909 -0.11505 C 0.35261 -0.11389 0.35599 -0.11343 0.35951 -0.11273 C 0.36641 -0.1081 0.37318 -0.10301 0.38021 -0.09884 C 0.38151 -0.09815 0.38282 -0.09722 0.38412 -0.09653 C 0.38594 -0.0956 0.39102 -0.09375 0.3931 -0.0919 C 0.40065 -0.08542 0.3931 -0.08889 0.40222 -0.08287 C 0.40378 -0.08171 0.4056 -0.08125 0.40729 -0.08056 C 0.42097 -0.06597 0.40703 -0.08218 0.41901 -0.06435 C 0.42227 -0.05949 0.4293 -0.0507 0.4293 -0.0507 C 0.43112 -0.04607 0.43229 -0.04074 0.43451 -0.03681 C 0.43815 -0.03033 0.43646 -0.03403 0.43972 -0.02546 C 0.44128 -0.01667 0.44258 -0.01111 0.44362 -0.00232 C 0.44414 0.00231 0.4444 0.00694 0.44492 0.01134 C 0.4444 0.02454 0.44427 0.0375 0.44362 0.05046 C 0.44323 0.05579 0.4418 0.06134 0.44102 0.06667 C 0.43894 0.07963 0.44102 0.07222 0.43711 0.08264 C 0.43672 0.08565 0.43672 0.08912 0.43581 0.0919 C 0.43373 0.09838 0.43099 0.09907 0.428 0.10347 C 0.41537 0.12222 0.43177 0.09907 0.42162 0.11713 C 0.41901 0.12153 0.41693 0.12222 0.4138 0.12407 C 0.40248 0.14421 0.41784 0.11944 0.40482 0.13333 C 0.40183 0.13634 0.39974 0.14143 0.39701 0.14467 C 0.39584 0.14606 0.3944 0.14606 0.3931 0.14699 C 0.38854 0.15116 0.38815 0.1544 0.38412 0.16088 C 0.38203 0.16412 0.37969 0.1669 0.37761 0.17014 C 0.37617 0.17222 0.37526 0.17523 0.3737 0.17685 C 0.37175 0.17917 0.36927 0.17963 0.36732 0.18148 C 0.36498 0.18356 0.36302 0.18634 0.36081 0.18842 C 0.35912 0.19004 0.35729 0.1912 0.3556 0.19305 C 0.34857 0.20069 0.35222 0.19815 0.34662 0.20671 C 0.33308 0.22731 0.35052 0.19907 0.3349 0.2206 C 0.32565 0.23333 0.33373 0.22731 0.32591 0.23217 C 0.32409 0.23449 0.32227 0.23634 0.32071 0.23889 C 0.31797 0.24329 0.31589 0.24884 0.31289 0.25278 C 0.3112 0.25509 0.30938 0.25717 0.30782 0.25972 C 0.29375 0.28217 0.30365 0.26991 0.29479 0.28032 C 0.29401 0.28264 0.29336 0.28542 0.29219 0.28727 C 0.29115 0.28912 0.28959 0.29028 0.28841 0.2919 C 0.28659 0.29398 0.28477 0.29606 0.28321 0.29884 C 0.28203 0.30069 0.28164 0.3037 0.2806 0.30555 C 0.27904 0.30833 0.27683 0.30972 0.27539 0.3125 C 0.27253 0.31829 0.27123 0.32662 0.26771 0.33102 C 0.25378 0.34745 0.27487 0.32176 0.2599 0.34236 C 0.25742 0.34583 0.2543 0.34768 0.25209 0.35162 C 0.25091 0.35393 0.24961 0.35648 0.24831 0.35856 C 0.24701 0.36018 0.24571 0.36157 0.2444 0.36319 C 0.24258 0.36528 0.24102 0.36782 0.2392 0.36991 C 0.23672 0.37315 0.23399 0.37592 0.23151 0.37917 C 0.23034 0.38079 0.22435 0.38912 0.2224 0.39074 C 0.22123 0.39167 0.21979 0.39213 0.21849 0.39305 C 0.21511 0.39884 0.21146 0.40625 0.2069 0.40903 L 0.203 0.41134 C 0.20209 0.41366 0.20157 0.41643 0.20039 0.41829 C 0.19987 0.41921 0.19284 0.42847 0.19141 0.42986 C 0.19011 0.43079 0.1888 0.43125 0.1875 0.43217 C 0.18138 0.44282 0.18516 0.43727 0.17578 0.44815 C 0.17448 0.44977 0.17344 0.45185 0.17201 0.45278 C 0.17071 0.45347 0.16927 0.45393 0.1681 0.45509 C 0.16667 0.45625 0.16563 0.45856 0.1642 0.45972 C 0.16172 0.46157 0.15638 0.46435 0.15638 0.46435 C 0.1556 0.46643 0.15521 0.46967 0.15391 0.47106 C 0.15157 0.47361 0.14831 0.47315 0.1461 0.47569 L 0.14219 0.48032 C 0.14141 0.48264 0.14076 0.48542 0.13959 0.48727 C 0.13229 0.49861 0.12943 0.49213 0.13321 0.49884 L 0.13321 0.49884 " pathEditMode="relative" ptsTypes="AAAAAAAAAAAAAAAAAAAAAAAAAAAAAAAAAAAAAAAAAAAAAAAAAAAAAAAAAAAAAAAAAAAAAAAAAAAAAAAAAAAAAAAAAAAAAAAAA">
                                      <p:cBhvr>
                                        <p:cTn id="2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/>
          <p:cNvSpPr/>
          <p:nvPr/>
        </p:nvSpPr>
        <p:spPr>
          <a:xfrm>
            <a:off x="3488767" y="5061599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0" y="5281448"/>
            <a:ext cx="12192000" cy="788276"/>
          </a:xfrm>
          <a:prstGeom prst="rect">
            <a:avLst/>
          </a:prstGeom>
          <a:solidFill>
            <a:srgbClr val="06E40B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7533" y="34383"/>
            <a:ext cx="9509760" cy="807579"/>
          </a:xfrm>
        </p:spPr>
        <p:txBody>
          <a:bodyPr/>
          <a:lstStyle/>
          <a:p>
            <a:r>
              <a:rPr lang="cs-CZ" dirty="0" smtClean="0"/>
              <a:t>Uspořádej od nejmenšího do největšího</a:t>
            </a:r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6834" y="2580079"/>
            <a:ext cx="1271976" cy="183230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3059" y="3530840"/>
            <a:ext cx="611965" cy="88154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4891" y="1546085"/>
            <a:ext cx="934759" cy="134654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8851" y="924613"/>
            <a:ext cx="1483554" cy="213709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226" y="1065207"/>
            <a:ext cx="1720296" cy="2478123"/>
          </a:xfrm>
          <a:prstGeom prst="rect">
            <a:avLst/>
          </a:prstGeom>
        </p:spPr>
      </p:pic>
      <p:sp>
        <p:nvSpPr>
          <p:cNvPr id="5" name="Pravoúhlý trojúhelník 4"/>
          <p:cNvSpPr/>
          <p:nvPr/>
        </p:nvSpPr>
        <p:spPr>
          <a:xfrm flipH="1">
            <a:off x="8935369" y="327986"/>
            <a:ext cx="1327983" cy="394138"/>
          </a:xfrm>
          <a:prstGeom prst="rtTriangle">
            <a:avLst/>
          </a:prstGeom>
          <a:pattFill prst="dkVert">
            <a:fgClr>
              <a:schemeClr val="tx1">
                <a:lumMod val="75000"/>
                <a:lumOff val="2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445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7.40741E-7 L -2.5E-6 0.00023 C 0.00261 0.00486 0.00495 0.01042 0.00782 0.01505 C 0.00899 0.01713 0.01159 0.01759 0.01263 0.01944 C 0.01367 0.0213 0.01328 0.02407 0.0142 0.02639 C 0.01511 0.0287 0.01602 0.03102 0.01732 0.03287 C 0.02084 0.03819 0.02461 0.04305 0.02839 0.04838 L 0.03151 0.05278 C 0.03529 0.06875 0.03008 0.04954 0.03776 0.06597 C 0.0388 0.06805 0.03867 0.07083 0.03946 0.07268 C 0.04141 0.07731 0.04584 0.08611 0.04584 0.08634 C 0.04623 0.08958 0.04675 0.09352 0.04727 0.09722 C 0.04779 0.10023 0.04844 0.10301 0.04896 0.10579 C 0.04961 0.1118 0.04987 0.11782 0.05065 0.12384 C 0.04987 0.14213 0.04974 0.16065 0.04896 0.17893 C 0.04883 0.17986 0.04662 0.19282 0.04584 0.19468 C 0.04453 0.19722 0.04258 0.19884 0.04102 0.20116 C 0.0405 0.20509 0.04037 0.2088 0.03946 0.21227 C 0.03776 0.21829 0.03438 0.22083 0.03151 0.22569 C 0.03034 0.22778 0.02956 0.23032 0.02839 0.23218 C 0.02461 0.23866 0.02344 0.23889 0.01901 0.24329 C 0.01315 0.25926 0.01914 0.24653 0.01094 0.25671 C -0.00169 0.27268 0.00651 0.26759 -0.00325 0.27222 C -0.00468 0.27454 -0.00651 0.27639 -0.00781 0.27893 C -0.01315 0.28819 -0.01276 0.29213 -0.01888 0.29861 C -0.02187 0.30208 -0.02539 0.3044 -0.02838 0.30764 C -0.03047 0.30972 -0.03255 0.31227 -0.03463 0.31412 C -0.03659 0.31597 -0.0388 0.31736 -0.04088 0.31875 C -0.04362 0.32083 -0.04609 0.32315 -0.04883 0.32523 C -0.05182 0.32755 -0.05521 0.3294 -0.0582 0.33194 C -0.07526 0.3463 -0.05534 0.33125 -0.0694 0.34537 C -0.07265 0.34861 -0.07656 0.35023 -0.08034 0.35185 C -0.0819 0.35417 -0.08346 0.35648 -0.08502 0.35833 C -0.08711 0.36088 -0.08958 0.36273 -0.0914 0.36528 C -0.09857 0.37523 -0.0901 0.36991 -0.09935 0.37407 C -0.10664 0.38981 -0.09739 0.37037 -0.10716 0.38981 C -0.10833 0.39167 -0.10911 0.39444 -0.11028 0.39606 C -0.11172 0.39815 -0.11354 0.3993 -0.11497 0.40046 C -0.11601 0.40278 -0.11732 0.40486 -0.11836 0.40718 C -0.1194 0.41018 -0.11992 0.41366 -0.12148 0.4162 C -0.12265 0.41875 -0.12448 0.4206 -0.12604 0.42268 C -0.13034 0.4463 -0.12461 0.41875 -0.13086 0.43843 C -0.13828 0.46204 -0.12995 0.44329 -0.13711 0.4581 L -0.14036 0.47153 L -0.14192 0.47824 C -0.14349 0.51736 -0.13932 0.50463 -0.14479 0.52014 L -0.14479 0.5206 " pathEditMode="relative" rAng="0" ptsTypes="AAAAAAAAAAAAAAAAAAAAAAAAAAAAAAAAAAAAAAAAAAAAAAA">
                                      <p:cBhvr>
                                        <p:cTn id="6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14" y="26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-6.66667E-6 L -1.04167E-6 -6.66667E-6 C -0.0039 0.00161 -0.00781 0.00277 -0.01172 0.00462 C -0.01302 0.00508 -0.01419 0.00647 -0.01562 0.00694 C -0.01862 0.00786 -0.02161 0.00833 -0.02461 0.00925 C -0.0388 0.00833 -0.05312 0.00833 -0.06732 0.00694 C -0.06862 0.0067 -0.06992 0.00508 -0.07122 0.00462 C -0.07331 0.0037 -0.07552 0.00323 -0.0776 0.00231 C -0.09388 -0.00441 -0.08203 -0.0007 -0.097 -0.00464 C -0.10846 -0.01135 -0.0888 -0.00024 -0.1138 -0.00927 C -0.11732 -0.01042 -0.12226 -0.01575 -0.12552 -0.0183 C -0.1319 -0.02339 -0.13581 -0.02455 -0.14232 -0.03218 C -0.14726 -0.0382 -0.14466 -0.03589 -0.15 -0.03913 C -0.1526 -0.04376 -0.15482 -0.04931 -0.15781 -0.05279 C -0.16302 -0.05904 -0.16666 -0.06274 -0.1707 -0.07362 C -0.17252 -0.07825 -0.1737 -0.08334 -0.17591 -0.08728 L -0.1875 -0.10811 C -0.18841 -0.1095 -0.18945 -0.11089 -0.1901 -0.11274 C -0.19101 -0.11505 -0.19166 -0.11737 -0.19271 -0.11945 C -0.19388 -0.122 -0.19557 -0.12385 -0.19661 -0.1264 C -0.19778 -0.12917 -0.19791 -0.13288 -0.19922 -0.13566 C -0.21745 -0.17524 -0.20286 -0.13751 -0.21081 -0.15857 C -0.21041 -0.16089 -0.20898 -0.1632 -0.2095 -0.16552 C -0.21015 -0.16806 -0.21237 -0.16806 -0.21341 -0.17015 C -0.21549 -0.17431 -0.21601 -0.1808 -0.21862 -0.1838 L -0.2263 -0.19306 C -0.22812 -0.19769 -0.2293 -0.20302 -0.23151 -0.20695 L -0.25091 -0.24144 L -0.25482 -0.24839 C -0.25612 -0.25047 -0.25768 -0.25255 -0.25872 -0.2551 C -0.2595 -0.25742 -0.26002 -0.26042 -0.2612 -0.26205 C -0.26237 -0.26367 -0.2638 -0.26367 -0.2651 -0.26436 C -0.2789 -0.28404 -0.26588 -0.26598 -0.27552 -0.27825 C -0.27825 -0.28172 -0.28151 -0.28658 -0.2845 -0.28959 C -0.28906 -0.29422 -0.28919 -0.29399 -0.29362 -0.29654 C -0.2944 -0.29816 -0.29505 -0.30024 -0.29622 -0.30117 C -0.29778 -0.30255 -0.29961 -0.30255 -0.3013 -0.30348 C -0.3026 -0.30417 -0.3039 -0.30487 -0.30521 -0.3058 C -0.30703 -0.30718 -0.30859 -0.30927 -0.31041 -0.31042 C -0.31784 -0.31482 -0.32226 -0.31529 -0.32982 -0.31714 C -0.33698 -0.31691 -0.36068 -0.31899 -0.3737 -0.31274 C -0.37643 -0.31135 -0.3793 -0.31066 -0.38151 -0.30811 L -0.38932 -0.29885 C -0.39049 -0.29723 -0.3918 -0.29538 -0.3931 -0.29422 C -0.39661 -0.29121 -0.40026 -0.2889 -0.40351 -0.28496 C -0.40482 -0.28357 -0.40599 -0.28172 -0.40742 -0.28056 C -0.40898 -0.27871 -0.41081 -0.27755 -0.4125 -0.27593 C -0.41393 -0.27455 -0.41497 -0.27246 -0.4164 -0.2713 C -0.41888 -0.26922 -0.42187 -0.26945 -0.42422 -0.26667 C -0.42812 -0.26205 -0.42864 -0.26089 -0.4332 -0.25742 C -0.4345 -0.25649 -0.43581 -0.25603 -0.43711 -0.2551 C -0.4388 -0.25047 -0.4401 -0.24538 -0.44232 -0.24144 C -0.44492 -0.23681 -0.44805 -0.23311 -0.45 -0.22755 L -0.45781 -0.20695 C -0.45859 -0.20464 -0.45924 -0.20186 -0.46041 -0.20001 C -0.46172 -0.19769 -0.46302 -0.19561 -0.46432 -0.19306 C -0.46601 -0.18936 -0.46914 -0.18149 -0.4707 -0.17709 C -0.472 -0.17316 -0.47305 -0.16899 -0.47461 -0.16552 C -0.47565 -0.16297 -0.47721 -0.16089 -0.47851 -0.15857 C -0.48177 -0.14121 -0.47695 -0.16205 -0.48359 -0.14723 C -0.4845 -0.14515 -0.48424 -0.14237 -0.48489 -0.14029 C -0.48646 -0.13542 -0.4901 -0.1264 -0.4901 -0.1264 C -0.49049 -0.12339 -0.4918 -0.11367 -0.49271 -0.11042 C -0.49336 -0.10788 -0.49466 -0.10603 -0.49531 -0.10348 C -0.49857 -0.09052 -0.49622 -0.09167 -0.50052 -0.08288 C -0.50169 -0.08033 -0.50325 -0.07848 -0.5043 -0.07593 C -0.50625 -0.07154 -0.5095 -0.06205 -0.5095 -0.06205 C -0.51041 -0.05718 -0.51159 -0.04978 -0.51341 -0.04607 C -0.51445 -0.04376 -0.51601 -0.04283 -0.51732 -0.04144 C -0.51823 -0.03404 -0.51849 -0.03195 -0.51992 -0.02524 C -0.5207 -0.02154 -0.52161 -0.0176 -0.52239 -0.0139 C -0.52435 -0.00487 -0.52344 -0.00788 -0.525 0.00231 C -0.52539 0.00462 -0.52591 0.00694 -0.5263 0.00925 C -0.52669 0.0162 -0.52695 0.02314 -0.5276 0.02985 C -0.52786 0.03217 -0.52864 0.03448 -0.5289 0.0368 C -0.52943 0.0405 -0.52969 0.04444 -0.53021 0.04837 C -0.5306 0.05069 -0.53112 0.05277 -0.53151 0.05508 C -0.53203 0.05902 -0.53229 0.06295 -0.53281 0.06666 C -0.53359 0.07291 -0.53541 0.08495 -0.53541 0.08495 C -0.53581 0.10115 -0.5362 0.11712 -0.53672 0.13333 C -0.53711 0.14629 -0.53763 0.15925 -0.53802 0.17245 C -0.53932 0.22615 -0.53919 0.21527 -0.53919 0.24837 L -0.53919 0.24837 " pathEditMode="relative" ptsTypes="AAAAAAAAAAAAAAAAAAAAAAAAAAAAAAAAAAAAAAAAAAAAAAAAAAAAAAAAAAAAAAAAAAAAAAAAAAAAAAAAAAA">
                                      <p:cBhvr>
                                        <p:cTn id="11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41667E-6 4.81481E-6 L 5.41667E-6 4.81481E-6 C -0.00117 0.00601 -0.0026 0.01203 -0.00377 0.01828 C -0.00429 0.0206 -0.00481 0.02291 -0.00507 0.02523 C -0.00559 0.02893 -0.00585 0.03287 -0.00637 0.03657 C -0.00676 0.03912 -0.00729 0.0412 -0.00768 0.04351 C -0.0082 0.04652 -0.00859 0.04976 -0.00898 0.05277 C -0.00859 0.06805 -0.00833 0.08333 -0.00768 0.09861 C -0.00729 0.10764 -0.00637 0.10949 -0.00507 0.11713 C -0.00416 0.12245 -0.00325 0.12777 -0.00247 0.1331 C -0.00195 0.13703 -0.00169 0.14097 -0.00117 0.14467 C -0.00012 0.15324 -0.00012 0.15301 0.00131 0.16064 C 0.00183 0.16921 0.00209 0.17754 0.00261 0.18611 C 0.003 0.19074 0.00365 0.19514 0.00391 0.19976 C 0.00456 0.21134 0.0043 0.22291 0.00521 0.23426 C 0.00561 0.23912 0.00704 0.24351 0.00782 0.24814 C 0.01042 0.26365 0.00743 0.25115 0.01172 0.26643 C 0.0142 0.28796 0.01133 0.26782 0.01693 0.29166 C 0.01797 0.29629 0.0185 0.30115 0.01941 0.30555 C 0.02019 0.30879 0.02136 0.31157 0.02201 0.31481 C 0.02553 0.33032 0.02318 0.32523 0.02722 0.33773 C 0.02943 0.34467 0.0336 0.35324 0.03633 0.35833 C 0.0379 0.36157 0.03985 0.36435 0.04141 0.36759 C 0.04324 0.37129 0.04467 0.37569 0.04662 0.37916 C 0.04857 0.38264 0.05079 0.38564 0.05313 0.38819 C 0.06433 0.40162 0.06199 0.39976 0.06993 0.40439 C 0.07071 0.40578 0.07149 0.40787 0.07253 0.40902 C 0.08451 0.42129 0.08269 0.41851 0.09311 0.425 C 0.09662 0.42731 0.10014 0.42916 0.10352 0.43194 C 0.10495 0.4331 0.106 0.43564 0.10743 0.43657 C 0.10951 0.43796 0.11172 0.43773 0.11381 0.43889 C 0.11732 0.44074 0.12071 0.44375 0.12422 0.44583 C 0.13894 0.45439 0.12748 0.44699 0.14232 0.45254 C 0.14649 0.45416 0.15105 0.45717 0.15521 0.45949 C 0.16251 0.4581 0.17032 0.45949 0.17722 0.45486 C 0.18034 0.45277 0.18139 0.4456 0.18373 0.4412 C 0.18777 0.4331 0.18881 0.43426 0.19141 0.42268 C 0.20561 0.35995 0.19284 0.40625 0.20053 0.37916 C 0.20092 0.37523 0.20131 0.37129 0.20183 0.36759 C 0.20222 0.36458 0.20274 0.36157 0.20313 0.35833 C 0.20365 0.35393 0.20391 0.3493 0.20443 0.34467 C 0.20391 0.31851 0.20378 0.29259 0.20313 0.26643 C 0.20287 0.25972 0.19988 0.24421 0.19922 0.23889 C 0.19818 0.23194 0.19766 0.225 0.19662 0.21828 C 0.19597 0.21342 0.19467 0.20902 0.19402 0.20439 C 0.19297 0.19676 0.19258 0.18889 0.19141 0.18148 C 0.19037 0.1743 0.18881 0.16759 0.18751 0.16064 C 0.18712 0.15856 0.18699 0.15578 0.1862 0.15393 L 0.18373 0.14699 C 0.18321 0.14398 0.18295 0.14074 0.18243 0.13773 C 0.17956 0.12453 0.17592 0.12152 0.17071 0.10787 C 0.16993 0.10555 0.16928 0.10301 0.16811 0.10092 C 0.16667 0.09838 0.16446 0.09676 0.16303 0.09421 C 0.16186 0.09213 0.16159 0.08889 0.16042 0.08726 C 0.15782 0.08356 0.13855 0.06157 0.13581 0.05972 C 0.13373 0.0581 0.13139 0.05694 0.12943 0.05509 C 0.128 0.0537 0.12696 0.05162 0.12553 0.05046 C 0.12383 0.0493 0.12201 0.04907 0.12032 0.04814 C 0.11902 0.04745 0.11771 0.04652 0.11641 0.04583 C 0.08712 0.04652 0.05782 0.04606 0.02852 0.04814 C 0.01602 0.04907 0.01732 0.05231 0.00782 0.05972 C 0.00443 0.06226 0.00092 0.06389 -0.00247 0.06643 C -0.02356 0.08287 -0.00221 0.06921 -0.02317 0.08264 C -0.02981 0.0868 -0.03346 0.08703 -0.03867 0.09629 C -0.0582 0.13101 -0.0315 0.08287 -0.05169 0.12176 C -0.05455 0.12731 -0.05768 0.1324 -0.06067 0.13773 C -0.06197 0.14004 -0.06354 0.14213 -0.06458 0.14467 C -0.07434 0.16782 -0.06288 0.14166 -0.07239 0.16064 C -0.07421 0.16435 -0.07564 0.16851 -0.07747 0.17222 C -0.08437 0.18564 -0.08307 0.18356 -0.08919 0.19074 C -0.08997 0.19282 -0.09062 0.1956 -0.09179 0.19745 C -0.09583 0.20416 -0.10156 0.20764 -0.10468 0.21597 C -0.10546 0.21828 -0.10611 0.22083 -0.10729 0.22291 C -0.10963 0.22708 -0.11249 0.23032 -0.11497 0.23426 C -0.1164 0.23657 -0.11757 0.23889 -0.11887 0.2412 C -0.12695 0.2699 -0.11796 0.2449 -0.12799 0.25949 C -0.13893 0.27592 -0.12005 0.25717 -0.13567 0.27106 C -0.14036 0.28356 -0.1358 0.27291 -0.14348 0.28495 C -0.15351 0.30046 -0.14426 0.28889 -0.15247 0.29861 C -0.15494 0.30532 -0.15624 0.30972 -0.16028 0.31481 C -0.16132 0.3162 -0.16288 0.3162 -0.16419 0.31713 C -0.16718 0.32523 -0.16705 0.32569 -0.17187 0.3331 C -0.17695 0.34074 -0.17512 0.33426 -0.17968 0.34467 C -0.1815 0.34907 -0.18307 0.3537 -0.18489 0.35833 C -0.18567 0.36064 -0.18697 0.36273 -0.18736 0.36527 C -0.18788 0.36759 -0.18814 0.37014 -0.18867 0.37222 C -0.19244 0.38541 -0.19049 0.37222 -0.19387 0.38819 C -0.19453 0.3912 -0.19453 0.39444 -0.19518 0.39745 C -0.19583 0.40069 -0.197 0.40347 -0.19778 0.40671 C -0.19882 0.41111 -0.19947 0.41597 -0.20038 0.42037 C -0.20078 0.42268 -0.20091 0.42523 -0.20169 0.42731 C -0.20338 0.43194 -0.20585 0.43588 -0.20676 0.4412 C -0.20872 0.45115 -0.20716 0.44629 -0.21197 0.45486 C -0.21523 0.47222 -0.21041 0.45162 -0.21718 0.46643 C -0.22434 0.48217 -0.21119 0.46481 -0.22239 0.47801 C -0.22473 0.49514 -0.22135 0.48055 -0.22877 0.49166 C -0.22994 0.49351 -0.2302 0.49676 -0.23137 0.49861 C -0.23372 0.50231 -0.23697 0.50393 -0.23919 0.50787 L -0.24166 0.5125 L -0.24166 0.5125 " pathEditMode="relative" ptsTypes="AAAAAAAAAAAAAAAAAAAAAAAAAAAAAAAAAAAAAAAAAAAAAAAAAAAAAAAAAAAAAAAAAAAAAAAAAAAAAAAAAAAAAAAAAAAAAAAAAAAA">
                                      <p:cBhvr>
                                        <p:cTn id="16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0.00278 L 4.375E-6 -0.00254 C 0.01171 0.02732 0.00117 0.0044 0.00976 0.01736 C 0.01601 0.02709 0.01067 0.02269 0.01731 0.02662 C 0.01888 0.02871 0.02044 0.03125 0.02213 0.03334 C 0.02565 0.03727 0.02721 0.03797 0.03086 0.04028 C 0.03216 0.04236 0.03294 0.04537 0.03463 0.04676 C 0.03684 0.04931 0.04192 0.05139 0.04192 0.05162 C 0.04322 0.05301 0.0444 0.05417 0.0457 0.05579 C 0.04739 0.0581 0.04882 0.06088 0.05065 0.06273 C 0.05299 0.06482 0.05599 0.06459 0.05807 0.06713 C 0.06184 0.07176 0.06224 0.07269 0.06679 0.07616 C 0.06796 0.07732 0.06927 0.07778 0.07057 0.07824 C 0.07955 0.08959 0.06822 0.07616 0.07916 0.0875 C 0.08033 0.08889 0.08151 0.09074 0.08294 0.0919 C 0.08398 0.09306 0.08541 0.09306 0.08658 0.09422 C 0.09622 0.10278 0.08463 0.09537 0.09401 0.10116 C 0.09518 0.10232 0.09635 0.10417 0.09778 0.10533 C 0.09947 0.10718 0.10481 0.10926 0.10651 0.10996 C 0.10755 0.11158 0.10885 0.11343 0.11002 0.11435 C 0.11132 0.11551 0.11263 0.11574 0.1138 0.11667 C 0.11588 0.11806 0.11796 0.11991 0.12005 0.1213 C 0.12161 0.12222 0.12343 0.12246 0.125 0.12361 C 0.12669 0.12477 0.12825 0.12662 0.12994 0.12801 C 0.13112 0.12894 0.13242 0.1294 0.13359 0.13033 C 0.13541 0.13172 0.13684 0.13357 0.13867 0.13496 C 0.14557 0.13982 0.14609 0.13935 0.15351 0.14144 C 0.16783 0.15209 0.15247 0.14144 0.16458 0.14838 C 0.16953 0.15116 0.17447 0.15463 0.17942 0.15741 C 0.18242 0.1588 0.18528 0.16042 0.18815 0.16204 C 0.19062 0.16343 0.19296 0.16528 0.1957 0.16644 C 0.19843 0.16759 0.20143 0.16783 0.20429 0.16852 C 0.20546 0.16945 0.20677 0.17037 0.20794 0.17084 C 0.21601 0.17523 0.21393 0.17246 0.22539 0.17755 L 0.23033 0.17986 L 0.3095 0.17547 C 0.31197 0.17523 0.31458 0.17454 0.31705 0.17315 C 0.34934 0.15533 0.29635 0.18033 0.32682 0.16644 C 0.32903 0.16412 0.33112 0.16227 0.33307 0.15972 C 0.33697 0.15463 0.3401 0.14769 0.34427 0.14375 C 0.34596 0.14236 0.34765 0.14121 0.34921 0.13912 C 0.35234 0.13519 0.3552 0.13056 0.35794 0.12593 C 0.36809 0.10695 0.3582 0.12014 0.36653 0.10996 C 0.36783 0.10695 0.36862 0.10324 0.37031 0.10116 C 0.372 0.09861 0.375 0.09954 0.37643 0.09653 C 0.37812 0.09283 0.37786 0.08727 0.3789 0.08287 C 0.37955 0.08033 0.38059 0.07824 0.38138 0.07616 C 0.38177 0.07338 0.38294 0.06366 0.38385 0.06042 C 0.3845 0.05787 0.38567 0.05602 0.38632 0.05347 C 0.38776 0.04931 0.3888 0.04445 0.3901 0.04028 C 0.39205 0.00695 0.39257 0.00741 0.3901 -0.03889 C 0.38984 -0.04236 0.38828 -0.04467 0.38763 -0.04791 C 0.38606 -0.05509 0.38619 -0.06389 0.38385 -0.07037 C 0.38164 -0.07662 0.38046 -0.07916 0.3789 -0.08611 C 0.37174 -0.11898 0.38033 -0.08634 0.37395 -0.10648 C 0.37304 -0.10949 0.37265 -0.11296 0.37148 -0.11551 C 0.37018 -0.11828 0.36796 -0.11967 0.36653 -0.12222 C 0.36237 -0.12893 0.36224 -0.13171 0.35794 -0.13588 C 0.35599 -0.13773 0.35104 -0.13935 0.34921 -0.14051 C 0.34791 -0.14097 0.34674 -0.1419 0.34544 -0.14236 C 0.33971 -0.1419 0.33385 -0.14166 0.32812 -0.14051 C 0.32682 -0.14004 0.32578 -0.13842 0.32434 -0.13819 C 0.32044 -0.13703 0.31614 -0.13657 0.31197 -0.13588 C 0.30664 -0.13356 0.3013 -0.13171 0.29596 -0.12916 C 0.29375 -0.12801 0.29192 -0.12546 0.28971 -0.12453 C 0.28645 -0.12315 0.28307 -0.12291 0.27981 -0.12222 C 0.27786 -0.12037 0.27291 -0.11643 0.27109 -0.11319 C 0.27005 -0.11134 0.26979 -0.10833 0.26875 -0.10648 C 0.26653 -0.10301 0.26341 -0.10139 0.26119 -0.09745 L 0.25377 -0.08379 C 0.24726 -0.07199 0.25247 -0.08287 0.24765 -0.06828 C 0.24609 -0.06342 0.2427 -0.05463 0.2427 -0.0544 C 0.24166 -0.04722 0.24101 -0.04143 0.23893 -0.03426 C 0.23789 -0.03125 0.23645 -0.02847 0.23515 -0.02523 C 0.2345 -0.02014 0.23268 -0.00625 0.23151 -0.00278 L 0.22903 0.00417 C 0.22851 0.00695 0.22812 0.00996 0.22786 0.01297 C 0.22734 0.01806 0.22695 0.02361 0.22656 0.02871 C 0.22617 0.03334 0.22565 0.03797 0.22539 0.04236 C 0.22565 0.06551 0.22604 0.08912 0.22656 0.11227 C 0.22799 0.17454 0.2289 0.14074 0.22656 0.2206 C 0.22617 0.23357 0.22539 0.23472 0.22408 0.24537 C 0.22356 0.24884 0.22356 0.25301 0.22278 0.25672 C 0.22239 0.25926 0.22109 0.26111 0.22031 0.2632 C 0.21979 0.26551 0.21966 0.26806 0.21914 0.27014 C 0.21849 0.27269 0.21731 0.27454 0.21666 0.27685 C 0.21041 0.29699 0.2177 0.27616 0.21171 0.29259 C 0.21119 0.29491 0.21093 0.29746 0.21054 0.29931 C 0.20872 0.30579 0.20703 0.3081 0.20429 0.31297 C 0.20286 0.3206 0.20299 0.31736 0.20299 0.32222 L 0.20299 0.32246 " pathEditMode="relative" rAng="0" ptsTypes="AAAAAAAAAAAAAAAAAAAAAAAAAAAAAAAAAAAAAAAAAAAAAAAAAAAAAAAAAAAAAAAAAAAAAAAAAAAAAAAAAAAAAAAAAAA">
                                      <p:cBhvr>
                                        <p:cTn id="21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583" y="9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1.11111E-6 L -2.08333E-6 0.00023 C 0.00365 -0.00162 0.00755 -0.00255 0.01146 -0.0044 C 0.01276 -0.00486 0.01406 -0.00556 0.01537 -0.00648 C 0.01667 -0.00764 0.01784 -0.00972 0.01914 -0.01088 C 0.02422 -0.01412 0.02696 -0.01158 0.03216 -0.0169 C 0.03347 -0.01852 0.03451 -0.02037 0.03594 -0.0213 C 0.03789 -0.02269 0.04024 -0.02269 0.04232 -0.02338 C 0.04883 -0.02639 0.04401 -0.02546 0.05143 -0.02963 C 0.05313 -0.03079 0.05482 -0.03102 0.05651 -0.03195 C 0.06628 -0.03658 0.05313 -0.03287 0.07201 -0.03634 C 0.07943 -0.04028 0.07305 -0.03704 0.0849 -0.04051 C 0.08711 -0.04097 0.08919 -0.0419 0.09141 -0.04283 C 0.09271 -0.04329 0.09388 -0.04445 0.09518 -0.04491 C 0.1 -0.04607 0.10469 -0.0463 0.10938 -0.04653 C 0.12266 -0.0463 0.13607 -0.04653 0.14935 -0.04491 C 0.15196 -0.04445 0.15443 -0.0419 0.15703 -0.04051 C 0.16862 -0.03472 0.15521 -0.04236 0.16875 -0.03634 C 0.17448 -0.03357 0.18177 -0.02894 0.18672 -0.02338 L 0.1944 -0.01482 L 0.19831 -0.01088 C 0.19922 -0.0088 0.19987 -0.00625 0.20091 -0.0044 C 0.20209 -0.00208 0.20365 -0.00023 0.20482 0.00208 C 0.20586 0.00463 0.20625 0.00787 0.20729 0.01065 C 0.21146 0.02037 0.21328 0.01505 0.21628 0.02963 C 0.21953 0.0456 0.21719 0.03889 0.22279 0.05092 C 0.22643 0.06898 0.22136 0.04699 0.22656 0.06157 C 0.22735 0.06342 0.22722 0.06597 0.22787 0.06805 C 0.22943 0.07245 0.23164 0.07592 0.23308 0.08079 C 0.23633 0.09143 0.23464 0.08657 0.23828 0.0956 C 0.23933 0.10255 0.23959 0.10671 0.24219 0.11273 C 0.24961 0.13009 0.24271 0.10833 0.24844 0.12523 C 0.24948 0.12801 0.24987 0.13125 0.25104 0.1338 C 0.25339 0.13866 0.25625 0.14236 0.25886 0.14653 L 0.26276 0.15301 C 0.26719 0.16018 0.27031 0.16597 0.27565 0.17222 C 0.27722 0.17384 0.27917 0.17477 0.28073 0.17639 C 0.28425 0.17963 0.28711 0.18472 0.29102 0.18704 C 0.29362 0.18842 0.29623 0.18958 0.29883 0.1912 C 0.30026 0.19236 0.3013 0.19421 0.30261 0.19537 C 0.30808 0.1993 0.31133 0.2 0.3168 0.20185 C 0.31849 0.20324 0.32005 0.20532 0.32188 0.20625 C 0.32487 0.20764 0.328 0.20741 0.33099 0.20833 C 0.33229 0.2088 0.3336 0.20972 0.3349 0.21018 C 0.34818 0.20972 0.36146 0.20949 0.37487 0.20833 C 0.37696 0.2081 0.37917 0.20671 0.38125 0.20625 C 0.38946 0.20417 0.39102 0.20463 0.39805 0.20185 C 0.403 0.19977 0.40196 0.19907 0.40716 0.19537 C 0.40834 0.19444 0.40977 0.19421 0.41107 0.19329 C 0.41276 0.19213 0.41446 0.19051 0.41615 0.18912 C 0.41875 0.1875 0.42162 0.1875 0.42383 0.18472 C 0.42969 0.17847 0.4263 0.18148 0.43412 0.17639 C 0.44154 0.16412 0.43412 0.175 0.44323 0.16574 C 0.45222 0.15671 0.44466 0.16134 0.45222 0.15717 C 0.45482 0.1544 0.45768 0.15231 0.4599 0.14861 C 0.46081 0.14722 0.46146 0.14537 0.4625 0.14444 C 0.46406 0.14305 0.46602 0.14305 0.46771 0.14236 C 0.46901 0.14167 0.47031 0.1412 0.47149 0.14028 C 0.47292 0.13912 0.47396 0.1368 0.47539 0.13611 C 0.47774 0.13449 0.48959 0.13194 0.49089 0.13171 C 0.49206 0.13102 0.49336 0.12963 0.49466 0.12963 C 0.52956 0.12963 0.52591 0.1294 0.54753 0.1338 C 0.55938 0.14028 0.54076 0.13032 0.55794 0.13819 C 0.56055 0.13935 0.56302 0.14097 0.5655 0.14236 C 0.5668 0.14305 0.5681 0.14375 0.5694 0.14444 L 0.57461 0.14653 C 0.57683 0.14861 0.57878 0.15116 0.58112 0.15301 C 0.58229 0.15393 0.58373 0.15417 0.5849 0.15509 C 0.59479 0.16319 0.58789 0.15949 0.59649 0.16574 C 0.59766 0.16667 0.59909 0.1669 0.60039 0.16782 C 0.60625 0.17292 0.62201 0.19167 0.62357 0.19329 C 0.62357 0.19352 0.63906 0.21018 0.63906 0.21042 L 0.65065 0.2294 C 0.65235 0.23217 0.65391 0.23542 0.65586 0.23819 L 0.66094 0.24421 C 0.66276 0.25 0.66341 0.25694 0.66615 0.26134 C 0.66771 0.26412 0.66966 0.26667 0.67123 0.26991 C 0.67227 0.27199 0.67292 0.2743 0.67383 0.27616 C 0.675 0.27893 0.67656 0.28171 0.67761 0.28472 C 0.67865 0.28727 0.68581 0.3088 0.68933 0.31435 C 0.69037 0.31643 0.69193 0.31713 0.69323 0.31875 C 0.6987 0.33241 0.69414 0.3213 0.70469 0.34421 C 0.70599 0.34676 0.70742 0.34977 0.7086 0.35278 C 0.70938 0.35486 0.71003 0.35717 0.7112 0.35926 C 0.71224 0.36088 0.71393 0.3618 0.71511 0.36342 C 0.71784 0.36736 0.71992 0.37245 0.72279 0.37616 C 0.725 0.37917 0.72709 0.38171 0.7293 0.38449 C 0.73047 0.38611 0.7319 0.38727 0.73321 0.38889 C 0.73451 0.39097 0.73568 0.39352 0.73685 0.39537 C 0.73815 0.39699 0.73959 0.39768 0.74076 0.39954 C 0.74297 0.40208 0.74518 0.40486 0.74727 0.4081 C 0.74948 0.41157 0.75196 0.41458 0.75365 0.41852 C 0.75456 0.42083 0.75521 0.42315 0.75625 0.425 C 0.75742 0.42685 0.75886 0.42801 0.76016 0.4294 C 0.76446 0.45023 0.75729 0.41805 0.76537 0.4419 C 0.76667 0.44606 0.76706 0.45046 0.76797 0.45486 C 0.76836 0.45694 0.76823 0.45949 0.76927 0.46134 L 0.77188 0.46574 L 0.77188 0.46574 L 0.77188 0.46574 " pathEditMode="relative" rAng="0" ptsTypes="AAAAAAAAAAAAAAAAAAAAAAAAAAAAAAAAAAAAAAAAAAAAAAAAAAAAAAAAAAAAAAAAAAAAAAAAAAAAAAAAAAAAAAAAAAAAAAAAAAAA">
                                      <p:cBhvr>
                                        <p:cTn id="2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594" y="20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1085088" y="4093733"/>
            <a:ext cx="1280160" cy="123417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</a:t>
            </a:r>
            <a:r>
              <a:rPr lang="cs-CZ" u="sng" dirty="0" smtClean="0"/>
              <a:t>P</a:t>
            </a:r>
            <a:r>
              <a:rPr lang="cs-CZ" dirty="0" smtClean="0"/>
              <a:t>rvní </a:t>
            </a:r>
            <a:r>
              <a:rPr lang="cs-CZ" u="sng" dirty="0" smtClean="0"/>
              <a:t>h</a:t>
            </a:r>
            <a:r>
              <a:rPr lang="cs-CZ" dirty="0" smtClean="0"/>
              <a:t>láska je …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6528" y="2222196"/>
            <a:ext cx="1458661" cy="125058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296459" y="1949564"/>
            <a:ext cx="1096134" cy="1523213"/>
          </a:xfrm>
          <a:prstGeom prst="rect">
            <a:avLst/>
          </a:prstGeom>
        </p:spPr>
      </p:pic>
      <p:sp>
        <p:nvSpPr>
          <p:cNvPr id="7" name="Zaoblený obdélník 6"/>
          <p:cNvSpPr/>
          <p:nvPr/>
        </p:nvSpPr>
        <p:spPr>
          <a:xfrm>
            <a:off x="3767328" y="2085881"/>
            <a:ext cx="975360" cy="99869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020312" y="2123563"/>
            <a:ext cx="5293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</a:t>
            </a:r>
            <a:endParaRPr lang="cs-CZ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5772912" y="1848791"/>
            <a:ext cx="975360" cy="998695"/>
            <a:chOff x="5772912" y="1848791"/>
            <a:chExt cx="975360" cy="998695"/>
          </a:xfrm>
        </p:grpSpPr>
        <p:sp>
          <p:nvSpPr>
            <p:cNvPr id="8" name="Zaoblený obdélník 7"/>
            <p:cNvSpPr/>
            <p:nvPr/>
          </p:nvSpPr>
          <p:spPr>
            <a:xfrm>
              <a:off x="5772912" y="1848791"/>
              <a:ext cx="975360" cy="998695"/>
            </a:xfrm>
            <a:prstGeom prst="round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015670" y="1910548"/>
              <a:ext cx="479618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5400" b="0" cap="none" spc="0" dirty="0" smtClean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T</a:t>
              </a:r>
              <a:endParaRPr lang="cs-CZ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5080350" y="3502333"/>
            <a:ext cx="975360" cy="998695"/>
            <a:chOff x="5080350" y="3502333"/>
            <a:chExt cx="975360" cy="998695"/>
          </a:xfrm>
        </p:grpSpPr>
        <p:sp>
          <p:nvSpPr>
            <p:cNvPr id="9" name="Zaoblený obdélník 8"/>
            <p:cNvSpPr/>
            <p:nvPr/>
          </p:nvSpPr>
          <p:spPr>
            <a:xfrm>
              <a:off x="5080350" y="3502333"/>
              <a:ext cx="975360" cy="998695"/>
            </a:xfrm>
            <a:prstGeom prst="round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5266519" y="3522597"/>
              <a:ext cx="699229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5400" b="0" cap="none" spc="0" dirty="0" smtClean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D</a:t>
              </a:r>
              <a:endParaRPr lang="cs-CZ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7135561" y="3132721"/>
            <a:ext cx="975360" cy="998695"/>
            <a:chOff x="7135561" y="3132721"/>
            <a:chExt cx="975360" cy="998695"/>
          </a:xfrm>
        </p:grpSpPr>
        <p:sp>
          <p:nvSpPr>
            <p:cNvPr id="10" name="Zaoblený obdélník 9"/>
            <p:cNvSpPr/>
            <p:nvPr/>
          </p:nvSpPr>
          <p:spPr>
            <a:xfrm>
              <a:off x="7135561" y="3132721"/>
              <a:ext cx="975360" cy="998695"/>
            </a:xfrm>
            <a:prstGeom prst="round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7452361" y="3170403"/>
              <a:ext cx="341760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5400" dirty="0" smtClean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I</a:t>
              </a:r>
              <a:endParaRPr lang="cs-CZ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</p:grpSp>
      <p:sp>
        <p:nvSpPr>
          <p:cNvPr id="20" name="Obdélník 19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488767" y="5061599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2114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C -0.00091 0.01435 -0.00065 0.01806 -0.00261 0.02986 C -0.00339 0.03449 -0.00521 0.04352 -0.00521 0.04352 C -0.00625 0.05857 -0.00586 0.05926 -0.00782 0.07107 C -0.00821 0.07338 -0.00847 0.07593 -0.00912 0.07801 C -0.01068 0.08287 -0.01433 0.09167 -0.01433 0.09167 C -0.01563 0.09908 -0.01537 0.1007 -0.0194 0.10556 C -0.02058 0.10695 -0.02201 0.10718 -0.02331 0.10787 C -0.02422 0.11019 -0.02487 0.11273 -0.02591 0.11482 C -0.02917 0.1206 -0.03216 0.11991 -0.0362 0.12385 C -0.05026 0.1375 -0.03881 0.1301 -0.04792 0.13542 C -0.04961 0.13843 -0.05105 0.14213 -0.053 0.14468 C -0.05417 0.14607 -0.05586 0.14537 -0.0569 0.14699 C -0.06511 0.15857 -0.05287 0.15093 -0.06472 0.15602 C -0.06602 0.15834 -0.06706 0.16111 -0.06862 0.16297 C -0.06966 0.16435 -0.07123 0.16435 -0.0724 0.16528 C -0.07422 0.16667 -0.07578 0.16852 -0.07761 0.16991 C -0.08008 0.17176 -0.08542 0.17454 -0.08542 0.17454 C -0.09154 0.18172 -0.08776 0.17824 -0.09701 0.18357 C -0.09831 0.18449 -0.09974 0.18473 -0.10091 0.18588 C -0.1069 0.19306 -0.10326 0.19005 -0.1125 0.19283 L -0.12032 0.19746 C -0.12162 0.19815 -0.12279 0.19908 -0.12409 0.19977 C -0.12591 0.20047 -0.12761 0.20116 -0.1293 0.20209 C -0.14232 0.20857 -0.12214 0.19954 -0.13841 0.20672 C -0.13959 0.2081 -0.14076 0.21019 -0.14219 0.21135 C -0.14466 0.2132 -0.1474 0.21435 -0.15 0.21574 C -0.1556 0.21922 -0.15248 0.2176 -0.15899 0.22037 C -0.16485 0.23079 -0.15795 0.21991 -0.1655 0.22732 C -0.16823 0.2301 -0.17032 0.23473 -0.17331 0.23658 C -0.17448 0.23727 -0.17591 0.23773 -0.17709 0.23889 C -0.17982 0.24144 -0.1823 0.24491 -0.1849 0.24792 L -0.18881 0.25255 C -0.19623 0.27246 -0.18724 0.24746 -0.19258 0.26644 C -0.19336 0.26875 -0.1944 0.27107 -0.19519 0.27338 C -0.19844 0.29584 -0.19414 0.27246 -0.19909 0.28704 C -0.19974 0.28912 -0.19948 0.29213 -0.20039 0.29398 C -0.20534 0.30486 -0.2043 0.29144 -0.2043 0.30556 L -0.2043 0.30556 " pathEditMode="relative" ptsTypes="AAAAAAAAAAAAAAAAAAAAAAAAAAAAAAAAAAAAAAAA">
                                      <p:cBhvr>
                                        <p:cTn id="6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bdélník 23"/>
          <p:cNvSpPr/>
          <p:nvPr/>
        </p:nvSpPr>
        <p:spPr>
          <a:xfrm>
            <a:off x="3488767" y="5061599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9236148" y="4286635"/>
            <a:ext cx="2117840" cy="92333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9236148" y="2966455"/>
            <a:ext cx="2117840" cy="92333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9228080" y="1666181"/>
            <a:ext cx="2117840" cy="92333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Poskládej slovo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2743200" y="3287940"/>
            <a:ext cx="975360" cy="99869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41087" y="2857013"/>
            <a:ext cx="1200065" cy="1550109"/>
          </a:xfrm>
          <a:prstGeom prst="rect">
            <a:avLst/>
          </a:prstGeom>
        </p:spPr>
      </p:pic>
      <p:sp>
        <p:nvSpPr>
          <p:cNvPr id="10" name="Zaoblený obdélník 9"/>
          <p:cNvSpPr/>
          <p:nvPr/>
        </p:nvSpPr>
        <p:spPr>
          <a:xfrm>
            <a:off x="5359388" y="3651974"/>
            <a:ext cx="992644" cy="99869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529328" y="1910989"/>
            <a:ext cx="975360" cy="99869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8500872" y="890016"/>
            <a:ext cx="0" cy="49133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4752352" y="1933683"/>
            <a:ext cx="5293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</a:t>
            </a:r>
            <a:endParaRPr lang="cs-CZ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54171" y="3651974"/>
            <a:ext cx="79971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</a:t>
            </a:r>
            <a:endParaRPr lang="cs-CZ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34164" y="3287940"/>
            <a:ext cx="5934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K</a:t>
            </a:r>
            <a:endParaRPr lang="cs-CZ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75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7.40741E-7 L 0.57813 -0.2363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906" y="-11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1.48148E-6 L 0.36302 -0.1009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51" y="-50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44444E-6 L 0.42903 0.3425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445" y="17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4" grpId="0"/>
      <p:bldP spid="13" grpId="0"/>
      <p:bldP spid="1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Zaoblený obdélník 19"/>
          <p:cNvSpPr/>
          <p:nvPr/>
        </p:nvSpPr>
        <p:spPr>
          <a:xfrm>
            <a:off x="279138" y="3755230"/>
            <a:ext cx="2117840" cy="92333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282200" y="2384726"/>
            <a:ext cx="2117840" cy="92333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282200" y="982980"/>
            <a:ext cx="2117840" cy="92333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488767" y="5061599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Poskládej slovo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767328" y="2085881"/>
            <a:ext cx="975360" cy="99869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032334" y="2123563"/>
            <a:ext cx="5052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</a:t>
            </a:r>
            <a:endParaRPr lang="cs-CZ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10097" y="2636196"/>
            <a:ext cx="1601406" cy="995872"/>
          </a:xfrm>
          <a:prstGeom prst="rect">
            <a:avLst/>
          </a:prstGeom>
        </p:spPr>
      </p:pic>
      <p:sp>
        <p:nvSpPr>
          <p:cNvPr id="10" name="Zaoblený obdélník 9"/>
          <p:cNvSpPr/>
          <p:nvPr/>
        </p:nvSpPr>
        <p:spPr>
          <a:xfrm>
            <a:off x="7135561" y="3132721"/>
            <a:ext cx="975360" cy="99869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294465" y="3162587"/>
            <a:ext cx="6575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</a:t>
            </a:r>
            <a:endParaRPr lang="cs-CZ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080350" y="3502333"/>
            <a:ext cx="975360" cy="99869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270512" y="3553474"/>
            <a:ext cx="5950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Ý</a:t>
            </a:r>
            <a:endParaRPr lang="cs-CZ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16" name="Přímá spojnice 15"/>
          <p:cNvCxnSpPr/>
          <p:nvPr/>
        </p:nvCxnSpPr>
        <p:spPr>
          <a:xfrm flipH="1">
            <a:off x="2745350" y="541921"/>
            <a:ext cx="60960" cy="51816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8424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2.22222E-6 L -0.51406 -0.31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703" y="-158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3.33333E-6 L -0.34674 -0.1692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44" y="-84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-1.85185E-6 L -0.24284 0.2393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148" y="119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2386013"/>
            <a:ext cx="9509760" cy="2812152"/>
          </a:xfrm>
        </p:spPr>
        <p:txBody>
          <a:bodyPr/>
          <a:lstStyle/>
          <a:p>
            <a:r>
              <a:rPr lang="cs-CZ" dirty="0" smtClean="0"/>
              <a:t>Obrázky: vlastní zdroje</a:t>
            </a:r>
          </a:p>
          <a:p>
            <a:r>
              <a:rPr lang="cs-CZ" dirty="0" smtClean="0"/>
              <a:t>Výukový materiál inspirovaný </a:t>
            </a:r>
            <a:r>
              <a:rPr lang="cs-CZ" dirty="0" err="1" smtClean="0"/>
              <a:t>DUMem</a:t>
            </a:r>
            <a:r>
              <a:rPr lang="cs-CZ" dirty="0" smtClean="0"/>
              <a:t> Vladimíry </a:t>
            </a:r>
            <a:r>
              <a:rPr lang="cs-CZ" dirty="0" err="1" smtClean="0"/>
              <a:t>Paločkové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63040" y="792480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Péče o přezimující ptactvo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880616"/>
            <a:ext cx="9509760" cy="3671117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sz="1700" b="1" dirty="0" smtClean="0"/>
              <a:t>Popis</a:t>
            </a:r>
          </a:p>
          <a:p>
            <a:r>
              <a:rPr lang="cs-CZ" sz="1700" dirty="0" smtClean="0"/>
              <a:t>Děti vyhledávají stejné obrázky, určují počet přezimujících ptáků, procvičují se v určování pravolevé orientace.</a:t>
            </a:r>
            <a:endParaRPr lang="cs-CZ" sz="1700" dirty="0"/>
          </a:p>
          <a:p>
            <a:r>
              <a:rPr lang="cs-CZ" sz="1700" b="1" dirty="0" smtClean="0"/>
              <a:t>Očekávání </a:t>
            </a:r>
            <a:r>
              <a:rPr lang="cs-CZ" sz="1700" b="1" dirty="0"/>
              <a:t>a </a:t>
            </a:r>
            <a:r>
              <a:rPr lang="cs-CZ" sz="1700" b="1" dirty="0" smtClean="0"/>
              <a:t>cíle</a:t>
            </a:r>
          </a:p>
          <a:p>
            <a:r>
              <a:rPr lang="cs-CZ" sz="1700" dirty="0" smtClean="0"/>
              <a:t>Orientovat se v číselné řadě 1 – 10, chápat číslo jako počet prvků, orientovat se v pravolevé orientaci</a:t>
            </a:r>
            <a:r>
              <a:rPr lang="cs-CZ" sz="1700" b="1" dirty="0" smtClean="0"/>
              <a:t>.</a:t>
            </a:r>
            <a:endParaRPr lang="cs-CZ" sz="1700" b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6464" y="707136"/>
            <a:ext cx="9509760" cy="1088136"/>
          </a:xfrm>
        </p:spPr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941576"/>
            <a:ext cx="9509760" cy="3524813"/>
          </a:xfrm>
        </p:spPr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</a:t>
            </a:r>
            <a:r>
              <a:rPr lang="cs-CZ" dirty="0" smtClean="0"/>
              <a:t>obrazovka připojená </a:t>
            </a:r>
            <a:r>
              <a:rPr lang="cs-CZ" dirty="0"/>
              <a:t>k </a:t>
            </a:r>
            <a:r>
              <a:rPr lang="cs-CZ" dirty="0" smtClean="0"/>
              <a:t>PC, PowerPoint 2013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3024" y="1463230"/>
            <a:ext cx="10631424" cy="392563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č.3 se děti seznámí s názvy 4 nejčastěji se u nás vyskytujících přezimujících ptáků.</a:t>
            </a:r>
          </a:p>
          <a:p>
            <a:r>
              <a:rPr lang="cs-CZ" dirty="0" smtClean="0"/>
              <a:t>Snímky 3 – 8: Děti mají za úkol vyhledat na každém snímku jeden druh nestěhovavého ptáka (vyobrazený v levém horním rohu), mohou je jednotlivě označovat pomocí elektronického pera, poté určit správný počet </a:t>
            </a:r>
          </a:p>
          <a:p>
            <a:r>
              <a:rPr lang="cs-CZ" dirty="0" smtClean="0"/>
              <a:t>V levé liště pod obrázkem hledaného druhu jsou v kruzích čísla animačním efektem. Při správné odpovědi kruh s daným číslem problikne zeleně, při špatné odpovědi se zbarví do červena.</a:t>
            </a:r>
            <a:endParaRPr lang="cs-CZ" dirty="0"/>
          </a:p>
          <a:p>
            <a:r>
              <a:rPr lang="cs-CZ" dirty="0" smtClean="0"/>
              <a:t>Na snímcích 9 – 13 si děti procvičují pravolevou orientaci.</a:t>
            </a:r>
          </a:p>
          <a:p>
            <a:r>
              <a:rPr lang="cs-CZ" dirty="0" smtClean="0"/>
              <a:t>Snímky 14 – 16 jsou určeny pro řečovou výchovu.</a:t>
            </a:r>
          </a:p>
          <a:p>
            <a:endParaRPr lang="cs-CZ" dirty="0" smtClean="0"/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4528" y="438912"/>
            <a:ext cx="10436352" cy="1088136"/>
          </a:xfrm>
        </p:spPr>
        <p:txBody>
          <a:bodyPr/>
          <a:lstStyle/>
          <a:p>
            <a:r>
              <a:rPr lang="cs-CZ" b="1" smtClean="0"/>
              <a:t>Práce s didaktickým kufříkem KUMUČ</a:t>
            </a:r>
            <a:r>
              <a:rPr lang="cs-CZ" smtClean="0"/>
              <a:t/>
            </a:r>
            <a:br>
              <a:rPr lang="cs-CZ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040" y="1527048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23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14528" y="1527048"/>
            <a:ext cx="8871204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Dětem můžeme vytištěné obrázky </a:t>
            </a:r>
            <a:r>
              <a:rPr lang="cs-CZ" dirty="0" err="1" smtClean="0"/>
              <a:t>zalaminovat</a:t>
            </a:r>
            <a:r>
              <a:rPr lang="cs-CZ" dirty="0"/>
              <a:t> </a:t>
            </a:r>
            <a:r>
              <a:rPr lang="cs-CZ" dirty="0" smtClean="0"/>
              <a:t>pro hry:</a:t>
            </a:r>
          </a:p>
          <a:p>
            <a:r>
              <a:rPr lang="cs-CZ" dirty="0" smtClean="0"/>
              <a:t>Pexeso</a:t>
            </a:r>
          </a:p>
          <a:p>
            <a:r>
              <a:rPr lang="cs-CZ" dirty="0" smtClean="0"/>
              <a:t>Kdo má víc?</a:t>
            </a:r>
          </a:p>
          <a:p>
            <a:r>
              <a:rPr lang="cs-CZ" dirty="0" smtClean="0"/>
              <a:t>Černý Petr s využitím obrázku Čápa bílého (stěhovavý pták)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5502" y="2104320"/>
            <a:ext cx="975176" cy="2907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6718" y="1654865"/>
            <a:ext cx="10741152" cy="600456"/>
          </a:xfrm>
        </p:spPr>
        <p:txBody>
          <a:bodyPr/>
          <a:lstStyle/>
          <a:p>
            <a:r>
              <a:rPr lang="cs-CZ" dirty="0" smtClean="0"/>
              <a:t>                         Karty pro barevný tisk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24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718" y="2613556"/>
            <a:ext cx="1828804" cy="182880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3366" y="2613556"/>
            <a:ext cx="1828804" cy="182880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9742" y="2613556"/>
            <a:ext cx="1828804" cy="18288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3550" y="2613556"/>
            <a:ext cx="1828804" cy="182880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5374" y="2613556"/>
            <a:ext cx="1828804" cy="1828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382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928813"/>
            <a:ext cx="9509760" cy="3269352"/>
          </a:xfrm>
        </p:spPr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Zaměřovat se na to, co je z poznávacího hlediska důležité</a:t>
            </a:r>
          </a:p>
          <a:p>
            <a:r>
              <a:rPr lang="cs-CZ" dirty="0"/>
              <a:t>Vnímat, že je zajímavé dozvídat se nové věci, využívat zkušeností 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poznaného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488</Words>
  <Application>Microsoft Office PowerPoint</Application>
  <PresentationFormat>Širokoúhlá obrazovka</PresentationFormat>
  <Paragraphs>139</Paragraphs>
  <Slides>26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9" baseType="lpstr">
      <vt:lpstr>Arial</vt:lpstr>
      <vt:lpstr>Century Gothic</vt:lpstr>
      <vt:lpstr>Sheer Green 16x9</vt:lpstr>
      <vt:lpstr>Ptactvo našich krajů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Uspořádej od největšího po nejmenší</vt:lpstr>
      <vt:lpstr>Uspořádej od nejmenšího do největšího</vt:lpstr>
      <vt:lpstr>                       První hláska je …</vt:lpstr>
      <vt:lpstr>                       Poskládej slovo</vt:lpstr>
      <vt:lpstr>                      Poskládej slovo</vt:lpstr>
      <vt:lpstr>Použité odkazy</vt:lpstr>
      <vt:lpstr>Metodický pokyn Integrovaný blok: Péče o přezimující ptactvo</vt:lpstr>
      <vt:lpstr>Studijní materiály </vt:lpstr>
      <vt:lpstr>   Práce s interaktivním výukovým materiálem </vt:lpstr>
      <vt:lpstr>Práce s didaktickým kufříkem KUMUČ </vt:lpstr>
      <vt:lpstr>                         Karty pro barevný tisk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2015-05-31T19:23:00Z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