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8" r:id="rId5"/>
    <p:sldId id="269" r:id="rId6"/>
    <p:sldId id="27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DF266-841C-4BA0-A3D4-A5268CF0C367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F055D-0124-45CB-BE8F-2C62D257B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7814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DF266-841C-4BA0-A3D4-A5268CF0C367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F055D-0124-45CB-BE8F-2C62D257B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426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DF266-841C-4BA0-A3D4-A5268CF0C367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F055D-0124-45CB-BE8F-2C62D257B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677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DF266-841C-4BA0-A3D4-A5268CF0C367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F055D-0124-45CB-BE8F-2C62D257B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14452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DF266-841C-4BA0-A3D4-A5268CF0C367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F055D-0124-45CB-BE8F-2C62D257B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63384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DF266-841C-4BA0-A3D4-A5268CF0C367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F055D-0124-45CB-BE8F-2C62D257B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4683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DF266-841C-4BA0-A3D4-A5268CF0C367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F055D-0124-45CB-BE8F-2C62D257B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6111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DF266-841C-4BA0-A3D4-A5268CF0C367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F055D-0124-45CB-BE8F-2C62D257B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687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DF266-841C-4BA0-A3D4-A5268CF0C367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F055D-0124-45CB-BE8F-2C62D257B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286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DF266-841C-4BA0-A3D4-A5268CF0C367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F055D-0124-45CB-BE8F-2C62D257B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493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DF266-841C-4BA0-A3D4-A5268CF0C367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F055D-0124-45CB-BE8F-2C62D257B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249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CDF266-841C-4BA0-A3D4-A5268CF0C367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FF055D-0124-45CB-BE8F-2C62D257B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348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36815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ŠABLONA III/2</a:t>
            </a:r>
            <a:br>
              <a:rPr lang="cs-CZ" sz="3200" dirty="0" smtClean="0"/>
            </a:br>
            <a:r>
              <a:rPr lang="cs-CZ" sz="3200" dirty="0" smtClean="0"/>
              <a:t>EL.NAPĚTÍ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r>
              <a:rPr lang="cs-CZ" dirty="0" smtClean="0"/>
              <a:t>HELENA MESNEROVÁ – ZŠ HORNÍ SLAVKOV</a:t>
            </a:r>
          </a:p>
          <a:p>
            <a:r>
              <a:rPr lang="cs-CZ" smtClean="0"/>
              <a:t>VY_32_INOVACE_129_EL.NAPĚTÍ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2183" y="3861048"/>
            <a:ext cx="6576392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6632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ELEKTRICKÉ NAPĚTÍ – </a:t>
            </a:r>
            <a:r>
              <a:rPr lang="cs-CZ" sz="3200" dirty="0" smtClean="0"/>
              <a:t>ZNAČKA </a:t>
            </a:r>
            <a:r>
              <a:rPr lang="cs-CZ" dirty="0"/>
              <a:t>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Jednotky: 1 volt /V/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1 </a:t>
            </a:r>
            <a:r>
              <a:rPr lang="cs-CZ" dirty="0" err="1" smtClean="0"/>
              <a:t>kV</a:t>
            </a:r>
            <a:r>
              <a:rPr lang="cs-CZ" dirty="0" smtClean="0"/>
              <a:t>= 1000V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1 MV=1 000 000 V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1 </a:t>
            </a:r>
            <a:r>
              <a:rPr lang="cs-CZ" dirty="0" err="1" smtClean="0"/>
              <a:t>mV</a:t>
            </a:r>
            <a:r>
              <a:rPr lang="cs-CZ" dirty="0" smtClean="0"/>
              <a:t>=0,001V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9618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Doplń</a:t>
            </a:r>
            <a:r>
              <a:rPr lang="cs-CZ" sz="3200" dirty="0" smtClean="0"/>
              <a:t> tabulku: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2546517"/>
              </p:ext>
            </p:extLst>
          </p:nvPr>
        </p:nvGraphicFramePr>
        <p:xfrm>
          <a:off x="1043608" y="1844824"/>
          <a:ext cx="6851110" cy="281422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16024"/>
                <a:gridCol w="1296144"/>
                <a:gridCol w="1728192"/>
                <a:gridCol w="1944219"/>
                <a:gridCol w="1666531"/>
              </a:tblGrid>
              <a:tr h="6840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volt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milivolt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kilovolt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megavolt</a:t>
                      </a:r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68407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   </a:t>
                      </a:r>
                      <a:r>
                        <a:rPr lang="cs-CZ" sz="2400" dirty="0" smtClean="0"/>
                        <a:t>0,00407</a:t>
                      </a:r>
                      <a:endParaRPr lang="cs-CZ" sz="4400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9520743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0,32870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/>
              <a:t>Doplň tabulku: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53673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3271286"/>
              </p:ext>
            </p:extLst>
          </p:nvPr>
        </p:nvGraphicFramePr>
        <p:xfrm>
          <a:off x="1043608" y="1772816"/>
          <a:ext cx="6851109" cy="288623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16024"/>
                <a:gridCol w="1368152"/>
                <a:gridCol w="1584176"/>
                <a:gridCol w="1584176"/>
                <a:gridCol w="2098581"/>
              </a:tblGrid>
              <a:tr h="7560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volt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milivolt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kilovolt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megavolt</a:t>
                      </a:r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61206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4700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4700000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4,7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   </a:t>
                      </a:r>
                      <a:r>
                        <a:rPr lang="cs-CZ" sz="2400" dirty="0" smtClean="0"/>
                        <a:t>0,0047</a:t>
                      </a:r>
                      <a:endParaRPr lang="cs-CZ" sz="4400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9520,743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9520743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9,520743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0,009520743</a:t>
                      </a:r>
                      <a:endParaRPr lang="cs-CZ" sz="2400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328,7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328700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0,32870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0,0003287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22890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A.VOLTA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Italský fyzik.</a:t>
            </a:r>
          </a:p>
          <a:p>
            <a:endParaRPr lang="cs-CZ" dirty="0"/>
          </a:p>
          <a:p>
            <a:r>
              <a:rPr lang="cs-CZ" dirty="0" smtClean="0"/>
              <a:t>Sestavil první elektrický</a:t>
            </a:r>
          </a:p>
          <a:p>
            <a:r>
              <a:rPr lang="cs-CZ" dirty="0" smtClean="0"/>
              <a:t>Článek o napětí 1,5 voltu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628800"/>
            <a:ext cx="3816424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148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http://t1.gstatic.com/images?q=tbn:ANd9GcRWrOACo85H4JUJl2C64i0tvKMOunbPSraGNBxpqqzqPnkvfuU8oA</a:t>
            </a:r>
          </a:p>
        </p:txBody>
      </p:sp>
    </p:spTree>
    <p:extLst>
      <p:ext uri="{BB962C8B-B14F-4D97-AF65-F5344CB8AC3E}">
        <p14:creationId xmlns:p14="http://schemas.microsoft.com/office/powerpoint/2010/main" val="1298338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82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ŠABLONA III/2 EL.NAPĚTÍ</vt:lpstr>
      <vt:lpstr>ELEKTRICKÉ NAPĚTÍ – ZNAČKA U</vt:lpstr>
      <vt:lpstr>Doplń tabulku:</vt:lpstr>
      <vt:lpstr>ŘEŠENÍ</vt:lpstr>
      <vt:lpstr>A.VOLTA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PC-12QP</dc:creator>
  <cp:lastModifiedBy>PC-12QP</cp:lastModifiedBy>
  <cp:revision>10</cp:revision>
  <dcterms:created xsi:type="dcterms:W3CDTF">2011-05-23T18:11:06Z</dcterms:created>
  <dcterms:modified xsi:type="dcterms:W3CDTF">2011-05-29T18:29:21Z</dcterms:modified>
</cp:coreProperties>
</file>