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6"/>
  </p:notesMasterIdLst>
  <p:sldIdLst>
    <p:sldId id="268" r:id="rId2"/>
    <p:sldId id="271" r:id="rId3"/>
    <p:sldId id="256" r:id="rId4"/>
    <p:sldId id="258" r:id="rId5"/>
    <p:sldId id="257" r:id="rId6"/>
    <p:sldId id="259" r:id="rId7"/>
    <p:sldId id="261" r:id="rId8"/>
    <p:sldId id="262" r:id="rId9"/>
    <p:sldId id="264" r:id="rId10"/>
    <p:sldId id="263" r:id="rId11"/>
    <p:sldId id="265" r:id="rId12"/>
    <p:sldId id="266" r:id="rId13"/>
    <p:sldId id="270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29" autoAdjust="0"/>
    <p:restoredTop sz="86467" autoAdjust="0"/>
  </p:normalViewPr>
  <p:slideViewPr>
    <p:cSldViewPr>
      <p:cViewPr varScale="1">
        <p:scale>
          <a:sx n="64" d="100"/>
          <a:sy n="64" d="100"/>
        </p:scale>
        <p:origin x="-30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30ED04-C646-49FA-B57E-C5B750876ED1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C2D3EC-11BE-462A-9E32-3948C5E8E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359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B4E9AD-D5A1-4D38-925A-5EDC5928E6D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433BE2-22F9-43A6-A812-7DCCA2616C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B4E9AD-D5A1-4D38-925A-5EDC5928E6D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433BE2-22F9-43A6-A812-7DCCA2616C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B4E9AD-D5A1-4D38-925A-5EDC5928E6D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433BE2-22F9-43A6-A812-7DCCA2616C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B4E9AD-D5A1-4D38-925A-5EDC5928E6D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433BE2-22F9-43A6-A812-7DCCA2616C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B4E9AD-D5A1-4D38-925A-5EDC5928E6D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433BE2-22F9-43A6-A812-7DCCA2616C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B4E9AD-D5A1-4D38-925A-5EDC5928E6D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433BE2-22F9-43A6-A812-7DCCA2616C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B4E9AD-D5A1-4D38-925A-5EDC5928E6D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433BE2-22F9-43A6-A812-7DCCA2616C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B4E9AD-D5A1-4D38-925A-5EDC5928E6D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433BE2-22F9-43A6-A812-7DCCA2616C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B4E9AD-D5A1-4D38-925A-5EDC5928E6D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433BE2-22F9-43A6-A812-7DCCA2616CA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B4E9AD-D5A1-4D38-925A-5EDC5928E6D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433BE2-22F9-43A6-A812-7DCCA2616C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B4E9AD-D5A1-4D38-925A-5EDC5928E6D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433BE2-22F9-43A6-A812-7DCCA2616C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64B4E9AD-D5A1-4D38-925A-5EDC5928E6D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1433BE2-22F9-43A6-A812-7DCCA2616CA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1728192"/>
          </a:xfrm>
        </p:spPr>
        <p:txBody>
          <a:bodyPr>
            <a:normAutofit/>
          </a:bodyPr>
          <a:lstStyle/>
          <a:p>
            <a:r>
              <a:rPr lang="pl-PL" sz="2800" b="1" smtClean="0">
                <a:latin typeface="Times New Roman" pitchFamily="18" charset="0"/>
                <a:cs typeface="Times New Roman" pitchFamily="18" charset="0"/>
              </a:rPr>
              <a:t>Základní škola a Mateřská škola, Baška, p. o.</a:t>
            </a:r>
            <a:br>
              <a:rPr lang="pl-PL" sz="2800" b="1" smtClean="0">
                <a:latin typeface="Times New Roman" pitchFamily="18" charset="0"/>
                <a:cs typeface="Times New Roman" pitchFamily="18" charset="0"/>
              </a:rPr>
            </a:br>
            <a:r>
              <a:rPr lang="sv-SE" sz="2800" smtClean="0">
                <a:latin typeface="Times New Roman" pitchFamily="18" charset="0"/>
                <a:cs typeface="Times New Roman" pitchFamily="18" charset="0"/>
              </a:rPr>
              <a:t>Baška 137, 739 01 Baška</a:t>
            </a:r>
            <a:r>
              <a:rPr lang="sv-SE" sz="2800" smtClean="0"/>
              <a:t/>
            </a:r>
            <a:br>
              <a:rPr lang="sv-SE" sz="2800" smtClean="0"/>
            </a:br>
            <a:endParaRPr lang="cs-CZ" sz="28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971600" y="4265127"/>
            <a:ext cx="7416824" cy="1828169"/>
          </a:xfrm>
        </p:spPr>
        <p:txBody>
          <a:bodyPr>
            <a:normAutofit fontScale="55000" lnSpcReduction="20000"/>
          </a:bodyPr>
          <a:lstStyle/>
          <a:p>
            <a:endParaRPr lang="cs-CZ" dirty="0" smtClean="0"/>
          </a:p>
          <a:p>
            <a:r>
              <a:rPr lang="cs-CZ" sz="3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3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Prezentace k výkladu učiva</a:t>
            </a:r>
          </a:p>
          <a:p>
            <a:r>
              <a:rPr lang="cs-CZ" sz="3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</a:t>
            </a:r>
            <a:r>
              <a:rPr lang="cs-CZ" sz="3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Mgr. Jana </a:t>
            </a:r>
            <a:r>
              <a:rPr lang="cs-CZ" sz="3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Kolčářová</a:t>
            </a:r>
            <a:r>
              <a:rPr lang="cs-CZ" sz="3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2011</a:t>
            </a:r>
          </a:p>
          <a:p>
            <a:r>
              <a:rPr lang="cs-CZ" sz="3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Ověření ve výuce</a:t>
            </a:r>
            <a:r>
              <a:rPr lang="cs-CZ" sz="3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2. 12. 2011, 5. třída</a:t>
            </a:r>
          </a:p>
          <a:p>
            <a:pPr algn="ctr"/>
            <a:r>
              <a:rPr lang="cs-CZ" sz="3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Vyučovací předmět:</a:t>
            </a:r>
            <a:r>
              <a:rPr lang="cs-CZ" sz="3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</a:t>
            </a:r>
            <a:endParaRPr lang="cs-CZ" sz="3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materiálu: </a:t>
            </a:r>
            <a:r>
              <a:rPr lang="cs-CZ" sz="3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VY_32_Inovace_17_Př I.</a:t>
            </a:r>
            <a:r>
              <a:rPr lang="cs-CZ" sz="3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8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</a:t>
            </a:r>
            <a:r>
              <a:rPr lang="cs-CZ" sz="3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oblast: </a:t>
            </a:r>
            <a:r>
              <a:rPr lang="cs-CZ" sz="3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Člověk a jeho svět</a:t>
            </a:r>
          </a:p>
          <a:p>
            <a:endParaRPr lang="cs-CZ" sz="3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044435"/>
            <a:ext cx="2808312" cy="2236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068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938213"/>
            <a:ext cx="8077200" cy="498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14286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1268760"/>
            <a:ext cx="7175351" cy="3656697"/>
          </a:xfrm>
        </p:spPr>
        <p:txBody>
          <a:bodyPr>
            <a:noAutofit/>
          </a:bodyPr>
          <a:lstStyle/>
          <a:p>
            <a:r>
              <a:rPr lang="cs-CZ" sz="6600" b="1" smtClean="0"/>
              <a:t>Ochrana životního prostředí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plant"/>
          <p:cNvSpPr>
            <a:spLocks noEditPoints="1" noChangeArrowheads="1"/>
          </p:cNvSpPr>
          <p:nvPr/>
        </p:nvSpPr>
        <p:spPr bwMode="auto">
          <a:xfrm>
            <a:off x="1979712" y="692696"/>
            <a:ext cx="1809750" cy="18097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7100 w 21600"/>
              <a:gd name="T17" fmla="*/ 10092 h 21600"/>
              <a:gd name="T18" fmla="*/ 14545 w 21600"/>
              <a:gd name="T19" fmla="*/ 1357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9368" y="9002"/>
                </a:moveTo>
                <a:lnTo>
                  <a:pt x="9254" y="8422"/>
                </a:lnTo>
                <a:lnTo>
                  <a:pt x="9139" y="7935"/>
                </a:lnTo>
                <a:lnTo>
                  <a:pt x="8819" y="7355"/>
                </a:lnTo>
                <a:lnTo>
                  <a:pt x="8475" y="6728"/>
                </a:lnTo>
                <a:lnTo>
                  <a:pt x="8040" y="6287"/>
                </a:lnTo>
                <a:lnTo>
                  <a:pt x="7421" y="5707"/>
                </a:lnTo>
                <a:lnTo>
                  <a:pt x="6574" y="5429"/>
                </a:lnTo>
                <a:lnTo>
                  <a:pt x="5452" y="5313"/>
                </a:lnTo>
                <a:lnTo>
                  <a:pt x="4856" y="5220"/>
                </a:lnTo>
                <a:lnTo>
                  <a:pt x="4169" y="5220"/>
                </a:lnTo>
                <a:lnTo>
                  <a:pt x="3665" y="5104"/>
                </a:lnTo>
                <a:lnTo>
                  <a:pt x="3001" y="4872"/>
                </a:lnTo>
                <a:lnTo>
                  <a:pt x="2497" y="4756"/>
                </a:lnTo>
                <a:lnTo>
                  <a:pt x="2062" y="4408"/>
                </a:lnTo>
                <a:lnTo>
                  <a:pt x="1603" y="4083"/>
                </a:lnTo>
                <a:lnTo>
                  <a:pt x="1283" y="3689"/>
                </a:lnTo>
                <a:lnTo>
                  <a:pt x="1283" y="4315"/>
                </a:lnTo>
                <a:lnTo>
                  <a:pt x="1489" y="5104"/>
                </a:lnTo>
                <a:lnTo>
                  <a:pt x="1832" y="6055"/>
                </a:lnTo>
                <a:lnTo>
                  <a:pt x="2382" y="6914"/>
                </a:lnTo>
                <a:lnTo>
                  <a:pt x="2680" y="7471"/>
                </a:lnTo>
                <a:lnTo>
                  <a:pt x="3115" y="7935"/>
                </a:lnTo>
                <a:lnTo>
                  <a:pt x="3573" y="8213"/>
                </a:lnTo>
                <a:lnTo>
                  <a:pt x="4077" y="8654"/>
                </a:lnTo>
                <a:lnTo>
                  <a:pt x="4627" y="9002"/>
                </a:lnTo>
                <a:lnTo>
                  <a:pt x="5245" y="9234"/>
                </a:lnTo>
                <a:lnTo>
                  <a:pt x="6024" y="9443"/>
                </a:lnTo>
                <a:lnTo>
                  <a:pt x="6757" y="9628"/>
                </a:lnTo>
                <a:lnTo>
                  <a:pt x="5177" y="10069"/>
                </a:lnTo>
                <a:lnTo>
                  <a:pt x="3963" y="10649"/>
                </a:lnTo>
                <a:lnTo>
                  <a:pt x="3344" y="11044"/>
                </a:lnTo>
                <a:lnTo>
                  <a:pt x="2886" y="11600"/>
                </a:lnTo>
                <a:lnTo>
                  <a:pt x="2497" y="12041"/>
                </a:lnTo>
                <a:lnTo>
                  <a:pt x="1947" y="12343"/>
                </a:lnTo>
                <a:lnTo>
                  <a:pt x="1168" y="12668"/>
                </a:lnTo>
                <a:lnTo>
                  <a:pt x="0" y="12900"/>
                </a:lnTo>
                <a:lnTo>
                  <a:pt x="435" y="13248"/>
                </a:lnTo>
                <a:lnTo>
                  <a:pt x="779" y="13456"/>
                </a:lnTo>
                <a:lnTo>
                  <a:pt x="1283" y="13642"/>
                </a:lnTo>
                <a:lnTo>
                  <a:pt x="1718" y="13758"/>
                </a:lnTo>
                <a:lnTo>
                  <a:pt x="2680" y="13851"/>
                </a:lnTo>
                <a:lnTo>
                  <a:pt x="3573" y="13758"/>
                </a:lnTo>
                <a:lnTo>
                  <a:pt x="4512" y="13526"/>
                </a:lnTo>
                <a:lnTo>
                  <a:pt x="5360" y="13248"/>
                </a:lnTo>
                <a:lnTo>
                  <a:pt x="6139" y="12900"/>
                </a:lnTo>
                <a:lnTo>
                  <a:pt x="6757" y="12552"/>
                </a:lnTo>
                <a:lnTo>
                  <a:pt x="6459" y="13132"/>
                </a:lnTo>
                <a:lnTo>
                  <a:pt x="6139" y="13642"/>
                </a:lnTo>
                <a:lnTo>
                  <a:pt x="5910" y="14199"/>
                </a:lnTo>
                <a:lnTo>
                  <a:pt x="5681" y="14663"/>
                </a:lnTo>
                <a:lnTo>
                  <a:pt x="5681" y="15150"/>
                </a:lnTo>
                <a:lnTo>
                  <a:pt x="5681" y="15730"/>
                </a:lnTo>
                <a:lnTo>
                  <a:pt x="5681" y="16241"/>
                </a:lnTo>
                <a:lnTo>
                  <a:pt x="5795" y="16913"/>
                </a:lnTo>
                <a:lnTo>
                  <a:pt x="5910" y="17586"/>
                </a:lnTo>
                <a:lnTo>
                  <a:pt x="5910" y="18213"/>
                </a:lnTo>
                <a:lnTo>
                  <a:pt x="5795" y="18885"/>
                </a:lnTo>
                <a:lnTo>
                  <a:pt x="5566" y="19396"/>
                </a:lnTo>
                <a:lnTo>
                  <a:pt x="5245" y="19976"/>
                </a:lnTo>
                <a:lnTo>
                  <a:pt x="4971" y="20370"/>
                </a:lnTo>
                <a:lnTo>
                  <a:pt x="4512" y="20811"/>
                </a:lnTo>
                <a:lnTo>
                  <a:pt x="4077" y="21043"/>
                </a:lnTo>
                <a:lnTo>
                  <a:pt x="5177" y="20927"/>
                </a:lnTo>
                <a:lnTo>
                  <a:pt x="6253" y="20486"/>
                </a:lnTo>
                <a:lnTo>
                  <a:pt x="7421" y="19976"/>
                </a:lnTo>
                <a:lnTo>
                  <a:pt x="8361" y="19187"/>
                </a:lnTo>
                <a:lnTo>
                  <a:pt x="8819" y="18769"/>
                </a:lnTo>
                <a:lnTo>
                  <a:pt x="9139" y="18213"/>
                </a:lnTo>
                <a:lnTo>
                  <a:pt x="9437" y="17772"/>
                </a:lnTo>
                <a:lnTo>
                  <a:pt x="9643" y="17261"/>
                </a:lnTo>
                <a:lnTo>
                  <a:pt x="9872" y="16681"/>
                </a:lnTo>
                <a:lnTo>
                  <a:pt x="9872" y="16171"/>
                </a:lnTo>
                <a:lnTo>
                  <a:pt x="9872" y="15614"/>
                </a:lnTo>
                <a:lnTo>
                  <a:pt x="9758" y="15057"/>
                </a:lnTo>
                <a:lnTo>
                  <a:pt x="10216" y="15498"/>
                </a:lnTo>
                <a:lnTo>
                  <a:pt x="10537" y="16241"/>
                </a:lnTo>
                <a:lnTo>
                  <a:pt x="10834" y="17145"/>
                </a:lnTo>
                <a:lnTo>
                  <a:pt x="11041" y="18213"/>
                </a:lnTo>
                <a:lnTo>
                  <a:pt x="11155" y="19187"/>
                </a:lnTo>
                <a:lnTo>
                  <a:pt x="11155" y="20185"/>
                </a:lnTo>
                <a:lnTo>
                  <a:pt x="11155" y="20579"/>
                </a:lnTo>
                <a:lnTo>
                  <a:pt x="11041" y="21043"/>
                </a:lnTo>
                <a:lnTo>
                  <a:pt x="10926" y="21391"/>
                </a:lnTo>
                <a:lnTo>
                  <a:pt x="10766" y="21600"/>
                </a:lnTo>
                <a:lnTo>
                  <a:pt x="11499" y="21484"/>
                </a:lnTo>
                <a:lnTo>
                  <a:pt x="12323" y="21043"/>
                </a:lnTo>
                <a:lnTo>
                  <a:pt x="13102" y="20370"/>
                </a:lnTo>
                <a:lnTo>
                  <a:pt x="13606" y="19628"/>
                </a:lnTo>
                <a:lnTo>
                  <a:pt x="13950" y="19071"/>
                </a:lnTo>
                <a:lnTo>
                  <a:pt x="14064" y="18677"/>
                </a:lnTo>
                <a:lnTo>
                  <a:pt x="14179" y="18097"/>
                </a:lnTo>
                <a:lnTo>
                  <a:pt x="14293" y="17586"/>
                </a:lnTo>
                <a:lnTo>
                  <a:pt x="14179" y="16913"/>
                </a:lnTo>
                <a:lnTo>
                  <a:pt x="14064" y="16241"/>
                </a:lnTo>
                <a:lnTo>
                  <a:pt x="13835" y="15614"/>
                </a:lnTo>
                <a:lnTo>
                  <a:pt x="13560" y="14872"/>
                </a:lnTo>
                <a:lnTo>
                  <a:pt x="13950" y="14941"/>
                </a:lnTo>
                <a:lnTo>
                  <a:pt x="14408" y="15150"/>
                </a:lnTo>
                <a:lnTo>
                  <a:pt x="14843" y="15266"/>
                </a:lnTo>
                <a:lnTo>
                  <a:pt x="15232" y="15614"/>
                </a:lnTo>
                <a:lnTo>
                  <a:pt x="15576" y="15846"/>
                </a:lnTo>
                <a:lnTo>
                  <a:pt x="15897" y="16171"/>
                </a:lnTo>
                <a:lnTo>
                  <a:pt x="16126" y="16473"/>
                </a:lnTo>
                <a:lnTo>
                  <a:pt x="16240" y="16913"/>
                </a:lnTo>
                <a:lnTo>
                  <a:pt x="16515" y="17261"/>
                </a:lnTo>
                <a:lnTo>
                  <a:pt x="17088" y="17586"/>
                </a:lnTo>
                <a:lnTo>
                  <a:pt x="17798" y="17865"/>
                </a:lnTo>
                <a:lnTo>
                  <a:pt x="18576" y="18097"/>
                </a:lnTo>
                <a:lnTo>
                  <a:pt x="19424" y="18213"/>
                </a:lnTo>
                <a:lnTo>
                  <a:pt x="20317" y="18213"/>
                </a:lnTo>
                <a:lnTo>
                  <a:pt x="21050" y="18213"/>
                </a:lnTo>
                <a:lnTo>
                  <a:pt x="21600" y="17865"/>
                </a:lnTo>
                <a:lnTo>
                  <a:pt x="21165" y="17656"/>
                </a:lnTo>
                <a:lnTo>
                  <a:pt x="20592" y="17470"/>
                </a:lnTo>
                <a:lnTo>
                  <a:pt x="20088" y="17029"/>
                </a:lnTo>
                <a:lnTo>
                  <a:pt x="19653" y="16681"/>
                </a:lnTo>
                <a:lnTo>
                  <a:pt x="19195" y="16241"/>
                </a:lnTo>
                <a:lnTo>
                  <a:pt x="18920" y="15962"/>
                </a:lnTo>
                <a:lnTo>
                  <a:pt x="18576" y="15498"/>
                </a:lnTo>
                <a:lnTo>
                  <a:pt x="18576" y="15057"/>
                </a:lnTo>
                <a:lnTo>
                  <a:pt x="18485" y="14756"/>
                </a:lnTo>
                <a:lnTo>
                  <a:pt x="18256" y="14199"/>
                </a:lnTo>
                <a:lnTo>
                  <a:pt x="17912" y="13526"/>
                </a:lnTo>
                <a:lnTo>
                  <a:pt x="17523" y="13016"/>
                </a:lnTo>
                <a:lnTo>
                  <a:pt x="16973" y="12436"/>
                </a:lnTo>
                <a:lnTo>
                  <a:pt x="16355" y="12041"/>
                </a:lnTo>
                <a:lnTo>
                  <a:pt x="16011" y="11832"/>
                </a:lnTo>
                <a:lnTo>
                  <a:pt x="15690" y="11716"/>
                </a:lnTo>
                <a:lnTo>
                  <a:pt x="15232" y="11716"/>
                </a:lnTo>
                <a:lnTo>
                  <a:pt x="14843" y="11716"/>
                </a:lnTo>
                <a:lnTo>
                  <a:pt x="15461" y="11252"/>
                </a:lnTo>
                <a:lnTo>
                  <a:pt x="16126" y="10858"/>
                </a:lnTo>
                <a:lnTo>
                  <a:pt x="16973" y="10649"/>
                </a:lnTo>
                <a:lnTo>
                  <a:pt x="17798" y="10417"/>
                </a:lnTo>
                <a:lnTo>
                  <a:pt x="18806" y="10301"/>
                </a:lnTo>
                <a:lnTo>
                  <a:pt x="19653" y="10301"/>
                </a:lnTo>
                <a:lnTo>
                  <a:pt x="20478" y="10417"/>
                </a:lnTo>
                <a:lnTo>
                  <a:pt x="21256" y="10533"/>
                </a:lnTo>
                <a:lnTo>
                  <a:pt x="20707" y="9837"/>
                </a:lnTo>
                <a:lnTo>
                  <a:pt x="19859" y="9234"/>
                </a:lnTo>
                <a:lnTo>
                  <a:pt x="18806" y="8538"/>
                </a:lnTo>
                <a:lnTo>
                  <a:pt x="17637" y="8144"/>
                </a:lnTo>
                <a:lnTo>
                  <a:pt x="16973" y="8027"/>
                </a:lnTo>
                <a:lnTo>
                  <a:pt x="16355" y="7935"/>
                </a:lnTo>
                <a:lnTo>
                  <a:pt x="15805" y="7935"/>
                </a:lnTo>
                <a:lnTo>
                  <a:pt x="15118" y="8027"/>
                </a:lnTo>
                <a:lnTo>
                  <a:pt x="14614" y="8144"/>
                </a:lnTo>
                <a:lnTo>
                  <a:pt x="14064" y="8422"/>
                </a:lnTo>
                <a:lnTo>
                  <a:pt x="13606" y="8886"/>
                </a:lnTo>
                <a:lnTo>
                  <a:pt x="13217" y="9327"/>
                </a:lnTo>
                <a:lnTo>
                  <a:pt x="13606" y="8538"/>
                </a:lnTo>
                <a:lnTo>
                  <a:pt x="13950" y="7935"/>
                </a:lnTo>
                <a:lnTo>
                  <a:pt x="14293" y="7123"/>
                </a:lnTo>
                <a:lnTo>
                  <a:pt x="14499" y="6519"/>
                </a:lnTo>
                <a:lnTo>
                  <a:pt x="14614" y="5823"/>
                </a:lnTo>
                <a:lnTo>
                  <a:pt x="14614" y="5220"/>
                </a:lnTo>
                <a:lnTo>
                  <a:pt x="14408" y="4524"/>
                </a:lnTo>
                <a:lnTo>
                  <a:pt x="14064" y="3898"/>
                </a:lnTo>
                <a:lnTo>
                  <a:pt x="13606" y="3225"/>
                </a:lnTo>
                <a:lnTo>
                  <a:pt x="13331" y="2598"/>
                </a:lnTo>
                <a:lnTo>
                  <a:pt x="13102" y="2042"/>
                </a:lnTo>
                <a:lnTo>
                  <a:pt x="12896" y="1485"/>
                </a:lnTo>
                <a:lnTo>
                  <a:pt x="12781" y="1090"/>
                </a:lnTo>
                <a:lnTo>
                  <a:pt x="12667" y="626"/>
                </a:lnTo>
                <a:lnTo>
                  <a:pt x="12667" y="278"/>
                </a:lnTo>
                <a:lnTo>
                  <a:pt x="12667" y="0"/>
                </a:lnTo>
                <a:lnTo>
                  <a:pt x="12163" y="394"/>
                </a:lnTo>
                <a:lnTo>
                  <a:pt x="11728" y="974"/>
                </a:lnTo>
                <a:lnTo>
                  <a:pt x="11155" y="1601"/>
                </a:lnTo>
                <a:lnTo>
                  <a:pt x="10766" y="2390"/>
                </a:lnTo>
                <a:lnTo>
                  <a:pt x="10330" y="3109"/>
                </a:lnTo>
                <a:lnTo>
                  <a:pt x="10101" y="3898"/>
                </a:lnTo>
                <a:lnTo>
                  <a:pt x="9987" y="4524"/>
                </a:lnTo>
                <a:lnTo>
                  <a:pt x="10101" y="5220"/>
                </a:lnTo>
                <a:lnTo>
                  <a:pt x="10216" y="5823"/>
                </a:lnTo>
                <a:lnTo>
                  <a:pt x="10330" y="6403"/>
                </a:lnTo>
                <a:lnTo>
                  <a:pt x="10330" y="6914"/>
                </a:lnTo>
                <a:lnTo>
                  <a:pt x="10216" y="7471"/>
                </a:lnTo>
                <a:lnTo>
                  <a:pt x="10101" y="7935"/>
                </a:lnTo>
                <a:lnTo>
                  <a:pt x="9872" y="8329"/>
                </a:lnTo>
                <a:lnTo>
                  <a:pt x="9643" y="8654"/>
                </a:lnTo>
                <a:lnTo>
                  <a:pt x="9368" y="9002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ree"/>
          <p:cNvSpPr>
            <a:spLocks noEditPoints="1" noChangeArrowheads="1"/>
          </p:cNvSpPr>
          <p:nvPr/>
        </p:nvSpPr>
        <p:spPr bwMode="auto">
          <a:xfrm>
            <a:off x="1074837" y="2782888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2006600" y="4017963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Tree"/>
          <p:cNvSpPr>
            <a:spLocks noEditPoints="1" noChangeArrowheads="1"/>
          </p:cNvSpPr>
          <p:nvPr/>
        </p:nvSpPr>
        <p:spPr bwMode="auto">
          <a:xfrm>
            <a:off x="611560" y="973138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286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Životní prostředí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smtClean="0"/>
              <a:t>Příroda </a:t>
            </a:r>
            <a:r>
              <a:rPr lang="cs-CZ" dirty="0" smtClean="0"/>
              <a:t>–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půda, voda, rostliny, živočichové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b="1" dirty="0" smtClean="0"/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Lidé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Lidské výtvory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2051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4918" y="3140968"/>
            <a:ext cx="1830387" cy="114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jane\Local Settings\Temporary Internet Files\Content.IE5\CHY58SOQ\MP9004385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7745" y="692696"/>
            <a:ext cx="1251853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4647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dirty="0" smtClean="0"/>
              <a:t>Ekologie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1"/>
            <a:ext cx="14622600" cy="7029173"/>
          </a:xfrm>
        </p:spPr>
        <p:txBody>
          <a:bodyPr/>
          <a:lstStyle/>
          <a:p>
            <a:r>
              <a:rPr lang="cs-CZ" dirty="0" smtClean="0"/>
              <a:t>zabývá se ochranou přírody</a:t>
            </a:r>
            <a:endParaRPr lang="cs-CZ" dirty="0"/>
          </a:p>
        </p:txBody>
      </p:sp>
      <p:pic>
        <p:nvPicPr>
          <p:cNvPr id="4098" name="Picture 2" descr="C:\Documents and Settings\jane.SKOLABASKA\Local Settings\Temporary Internet Files\Content.IE5\8STMBEU0\MP9004069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68248"/>
            <a:ext cx="3768949" cy="2512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jane.SKOLABASKA\Local Settings\Temporary Internet Files\Content.IE5\52A0P62F\MP90039014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3374" y="439448"/>
            <a:ext cx="26098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Documents and Settings\jane\Local Settings\Temporary Internet Files\Content.IE5\3FET102I\MC900437789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124744"/>
            <a:ext cx="4824536" cy="4197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9080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Znečištění životního prostředí</a:t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Lesní požáry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099" name="Picture 3" descr="C:\Documents and Settings\jane\Local Settings\Temporary Internet Files\Content.IE5\3FET102I\MP9004226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80728"/>
            <a:ext cx="3963114" cy="4018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jane\Local Settings\Temporary Internet Files\Content.IE5\LODRT60H\MP90031691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666" y="1735138"/>
            <a:ext cx="3990459" cy="267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2062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Znečištění životního prostředí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solidFill>
                  <a:schemeClr val="tx1"/>
                </a:solidFill>
              </a:rPr>
              <a:t>Sopečná činnost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125" name="Picture 5" descr="C:\Documents and Settings\jane\Local Settings\Temporary Internet Files\Content.IE5\3FET102I\MC9001605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045" y="710632"/>
            <a:ext cx="4413002" cy="4258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jane\Local Settings\Temporary Internet Files\Content.IE5\LODRT60H\MP90022755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7" y="616821"/>
            <a:ext cx="3532857" cy="4352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6482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Znečištění životního prostředí</a:t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Průmysl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147" name="Picture 3" descr="C:\Documents and Settings\jane\Local Settings\Temporary Internet Files\Content.IE5\LODRT60H\MP9003901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692696"/>
            <a:ext cx="3024336" cy="4238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jane.SKOLABASKA\Local Settings\Temporary Internet Files\Content.IE5\8STMBEU0\MP9004228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97391"/>
            <a:ext cx="2827036" cy="4238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2417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Znečištění životního prostředí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solidFill>
                  <a:schemeClr val="tx1"/>
                </a:solidFill>
              </a:rPr>
              <a:t>Doprava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194" name="Picture 2" descr="C:\Documents and Settings\jane\Local Settings\Temporary Internet Files\Content.IE5\4JEJFD99\MC9000302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64704"/>
            <a:ext cx="3672408" cy="3531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Documents and Settings\jane\Local Settings\Temporary Internet Files\Content.IE5\3FET102I\MP9004022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6677" y="597795"/>
            <a:ext cx="3492144" cy="2327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Documents and Settings\jane\Local Settings\Temporary Internet Files\Content.IE5\LODRT60H\MP9004308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24944"/>
            <a:ext cx="3042894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4756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Znečištění životního prostředí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solidFill>
                  <a:schemeClr val="tx1"/>
                </a:solidFill>
              </a:rPr>
              <a:t>Zemědělství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7174" name="Picture 6" descr="C:\Documents and Settings\jane\Local Settings\Temporary Internet Files\Content.IE5\4JEJFD99\MC9001978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246" y="1052736"/>
            <a:ext cx="2612119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Documents and Settings\jane\Local Settings\Temporary Internet Files\Content.IE5\4JEJFD99\MP90040653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4686" y="620688"/>
            <a:ext cx="5943600" cy="396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Documents and Settings\jane\Local Settings\Temporary Internet Files\Content.IE5\LODRT60H\MP9004012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926" y="2999208"/>
            <a:ext cx="2310760" cy="1848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2060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Znečištění životního prostředí</a:t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Energetika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148" name="Picture 4" descr="C:\Documents and Settings\jane\Local Settings\Temporary Internet Files\Content.IE5\CHY58SOQ\MP9004373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5501789" cy="3667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jane.SKOLABASKA\Local Settings\Temporary Internet Files\Content.IE5\FOJFX24I\MP90039014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7935" y="1242590"/>
            <a:ext cx="26098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6350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Alternativní zdroje energie</a:t>
            </a:r>
            <a:endParaRPr lang="cs-CZ" dirty="0"/>
          </a:p>
        </p:txBody>
      </p:sp>
      <p:pic>
        <p:nvPicPr>
          <p:cNvPr id="3074" name="Picture 2" descr="C:\Documents and Settings\jane.SKOLABASKA\Local Settings\Temporary Internet Files\Content.IE5\8STMBEU0\MP9004032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92696"/>
            <a:ext cx="3024336" cy="453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jane.SKOLABASKA\Local Settings\Temporary Internet Files\Content.IE5\VDMUGIS7\MP900437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692697"/>
            <a:ext cx="3456384" cy="4588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2110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88335"/>
            <a:ext cx="784887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Co je to životní prostředí?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2. Čím se zabývá ekologie?</a:t>
            </a:r>
          </a:p>
          <a:p>
            <a:endParaRPr lang="cs-CZ" sz="2400" dirty="0"/>
          </a:p>
          <a:p>
            <a:r>
              <a:rPr lang="cs-CZ" sz="2400" dirty="0" smtClean="0"/>
              <a:t>  </a:t>
            </a:r>
          </a:p>
          <a:p>
            <a:endParaRPr lang="cs-CZ" sz="2400" dirty="0"/>
          </a:p>
          <a:p>
            <a:r>
              <a:rPr lang="cs-CZ" sz="2400" dirty="0" smtClean="0"/>
              <a:t>3. Jaká znečištění životního prostředí způsobuje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příroda?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4. Jaká </a:t>
            </a:r>
            <a:r>
              <a:rPr lang="cs-CZ" sz="2400" dirty="0"/>
              <a:t>znečištění životního prostředí </a:t>
            </a:r>
            <a:r>
              <a:rPr lang="cs-CZ" sz="2400" dirty="0" smtClean="0"/>
              <a:t>způsobuje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člověk?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81991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412776"/>
            <a:ext cx="792088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/>
              <a:t>Obrazový materiál: </a:t>
            </a:r>
            <a:r>
              <a:rPr lang="cs-CZ"/>
              <a:t/>
            </a:r>
            <a:br>
              <a:rPr lang="cs-CZ"/>
            </a:br>
            <a:r>
              <a:rPr lang="cs-CZ"/>
              <a:t>Microsoft PowerPoint, verze 14.0.6112.5000 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MŮHLHAUSEROVÁ, Hana. Přírodověda pro 5. ročník. Znojmo : Hanami, 2011. </a:t>
            </a:r>
            <a:r>
              <a:rPr lang="cs-CZ" dirty="0" smtClean="0"/>
              <a:t>Ochrana životního prostředí, s.25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2225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78</TotalTime>
  <Words>141</Words>
  <Application>Microsoft Office PowerPoint</Application>
  <PresentationFormat>Předvádění na obrazovce (4:3)</PresentationFormat>
  <Paragraphs>45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Aspekt</vt:lpstr>
      <vt:lpstr>Základní škola a Mateřská škola, Baška, p. o. Baška 137, 739 01 Baška </vt:lpstr>
      <vt:lpstr>Prezentace aplikace PowerPoint</vt:lpstr>
      <vt:lpstr>Ochrana životního prostředí</vt:lpstr>
      <vt:lpstr>Životní prostředí</vt:lpstr>
      <vt:lpstr>Ekologie</vt:lpstr>
      <vt:lpstr>Znečištění životního prostředí Lesní požáry</vt:lpstr>
      <vt:lpstr>Znečištění životního prostředí Sopečná činnost</vt:lpstr>
      <vt:lpstr>Znečištění životního prostředí Průmysl</vt:lpstr>
      <vt:lpstr>Znečištění životního prostředí Doprava</vt:lpstr>
      <vt:lpstr>Znečištění životního prostředí Zemědělství</vt:lpstr>
      <vt:lpstr>Znečištění životního prostředí Energetika</vt:lpstr>
      <vt:lpstr>Alternativní zdroje energie</vt:lpstr>
      <vt:lpstr>Prezentace aplikace PowerPoint</vt:lpstr>
      <vt:lpstr>Prezentace aplikace PowerPoint</vt:lpstr>
    </vt:vector>
  </TitlesOfParts>
  <Company>ZŠ Baška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Ochrana životního prostředí</dc:title>
  <dc:creator>Your User Name</dc:creator>
  <cp:lastModifiedBy>Kolčářová Jana</cp:lastModifiedBy>
  <cp:revision>14</cp:revision>
  <dcterms:created xsi:type="dcterms:W3CDTF">2011-11-30T12:34:05Z</dcterms:created>
  <dcterms:modified xsi:type="dcterms:W3CDTF">2012-04-02T08:40:47Z</dcterms:modified>
</cp:coreProperties>
</file>