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25" r:id="rId7"/>
    <p:sldId id="327" r:id="rId8"/>
    <p:sldId id="339" r:id="rId9"/>
    <p:sldId id="328" r:id="rId10"/>
    <p:sldId id="329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24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/>
              <a:t>Tipy a doporučení pro nastavení pracovní plochy počítače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85900" y="987574"/>
            <a:ext cx="8208912" cy="357344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Škola: Základní škola, Kladská 164, Broumov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Ludmila Čížková</a:t>
            </a:r>
          </a:p>
          <a:p>
            <a:pPr algn="l"/>
            <a:r>
              <a:rPr lang="cs-CZ" dirty="0" smtClean="0"/>
              <a:t>Předmět: Informační a komunikační technologie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Žák druhého stupně ZŠ se </a:t>
            </a:r>
            <a:r>
              <a:rPr lang="cs-CZ" dirty="0"/>
              <a:t>seznámí s panelem nástrojů snadného </a:t>
            </a:r>
            <a:r>
              <a:rPr lang="cs-CZ" dirty="0" smtClean="0"/>
              <a:t>spuštění (hlavním panelem), </a:t>
            </a:r>
            <a:r>
              <a:rPr lang="cs-CZ" dirty="0"/>
              <a:t>naučí se spouštět aplikaci z plochy a z </a:t>
            </a:r>
            <a:r>
              <a:rPr lang="cs-CZ" dirty="0" smtClean="0"/>
              <a:t>hlavního </a:t>
            </a:r>
            <a:r>
              <a:rPr lang="cs-CZ" dirty="0" smtClean="0"/>
              <a:t>panelu, </a:t>
            </a:r>
            <a:r>
              <a:rPr lang="cs-CZ" dirty="0"/>
              <a:t>přidat a odebrat aplikaci k nabídce Start, přidat a odebrat aplikaci z plochy na </a:t>
            </a:r>
            <a:r>
              <a:rPr lang="cs-CZ" dirty="0" smtClean="0"/>
              <a:t>hlavní panel, přidat ikonu aplikace z nabídky Start na plochu počítače. Procvičí </a:t>
            </a:r>
            <a:r>
              <a:rPr lang="cs-CZ" dirty="0"/>
              <a:t>práci s pravým tlačítkem </a:t>
            </a:r>
            <a:r>
              <a:rPr lang="cs-CZ" dirty="0" smtClean="0"/>
              <a:t>myši.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  <a:p>
            <a:r>
              <a:rPr lang="cs-CZ" sz="1800" dirty="0" smtClean="0"/>
              <a:t>V první části probíhá výklad učitele se zapojením interaktivní tabule, který je střídán praktickými ukázkami, jak pracovat s myší </a:t>
            </a:r>
          </a:p>
          <a:p>
            <a:r>
              <a:rPr lang="cs-CZ" sz="1800" dirty="0" smtClean="0"/>
              <a:t>Ve druhé části žáci samostatně procvičují práci s pravým tlačítkem myši</a:t>
            </a:r>
          </a:p>
          <a:p>
            <a:pPr marL="0" indent="0">
              <a:buNone/>
            </a:pP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dirty="0" smtClean="0"/>
              <a:t>Očekávání a cíle</a:t>
            </a:r>
          </a:p>
          <a:p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9582"/>
            <a:ext cx="8229600" cy="603016"/>
          </a:xfrm>
        </p:spPr>
        <p:txBody>
          <a:bodyPr/>
          <a:lstStyle/>
          <a:p>
            <a:r>
              <a:rPr lang="cs-CZ" b="1" dirty="0"/>
              <a:t>Přesunutí zástupce programů na panel nástrojů </a:t>
            </a:r>
            <a:r>
              <a:rPr lang="cs-CZ" b="1" u="sng" dirty="0"/>
              <a:t>Snadné </a:t>
            </a:r>
            <a:r>
              <a:rPr lang="cs-CZ" b="1" u="sng" dirty="0" smtClean="0"/>
              <a:t>spuštění (Hlavní panel)</a:t>
            </a:r>
            <a:r>
              <a:rPr lang="cs-CZ" b="1" dirty="0" smtClean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7654"/>
            <a:ext cx="8229600" cy="3175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Uživatelé </a:t>
            </a:r>
            <a:r>
              <a:rPr lang="cs-CZ" dirty="0"/>
              <a:t>často umísťují zástupce programů na plochu, avšak plocha může být zakryta otevřenými okny. Panel nástrojů Snadné </a:t>
            </a:r>
            <a:r>
              <a:rPr lang="cs-CZ" dirty="0" smtClean="0"/>
              <a:t>spuštění (hlavní panel) </a:t>
            </a:r>
            <a:r>
              <a:rPr lang="cs-CZ" dirty="0"/>
              <a:t>tento problém </a:t>
            </a:r>
            <a:r>
              <a:rPr lang="cs-CZ" dirty="0" smtClean="0"/>
              <a:t>odstraňuje</a:t>
            </a:r>
            <a:r>
              <a:rPr lang="cs-CZ" dirty="0"/>
              <a:t>, protože je umístěn na hlavním panelu, který je viditelný i při otevřených oknech. Pokud například přidáte na panel nástrojů Snadné spuštění zástupce webového prohlížeče a budete pracovat na dokumentu, nebudete muset kvůli spuštění webového prohlížeče minimalizovat okno dokumentu. Stačí </a:t>
            </a:r>
            <a:r>
              <a:rPr lang="cs-CZ" u="sng" dirty="0"/>
              <a:t>jednou klepnout</a:t>
            </a:r>
            <a:r>
              <a:rPr lang="cs-CZ" dirty="0"/>
              <a:t> na </a:t>
            </a:r>
            <a:r>
              <a:rPr lang="cs-CZ" dirty="0" smtClean="0"/>
              <a:t>hlavním panelu na </a:t>
            </a:r>
            <a:r>
              <a:rPr lang="cs-CZ" dirty="0"/>
              <a:t>ikonu webového prohlížeče.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2752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4532" y="627534"/>
            <a:ext cx="691276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45802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8"/>
            <a:ext cx="8229600" cy="3751065"/>
          </a:xfrm>
        </p:spPr>
        <p:txBody>
          <a:bodyPr vert="horz">
            <a:normAutofit/>
          </a:bodyPr>
          <a:lstStyle/>
          <a:p>
            <a:pPr marL="0" indent="0">
              <a:buNone/>
            </a:pPr>
            <a:r>
              <a:rPr lang="cs-CZ" dirty="0"/>
              <a:t>Pokud </a:t>
            </a:r>
            <a:r>
              <a:rPr lang="cs-CZ" dirty="0" smtClean="0"/>
              <a:t>např. přidáte </a:t>
            </a:r>
            <a:r>
              <a:rPr lang="cs-CZ" dirty="0"/>
              <a:t>na </a:t>
            </a:r>
            <a:r>
              <a:rPr lang="cs-CZ" dirty="0" smtClean="0"/>
              <a:t>Hlavní panel zástupce </a:t>
            </a:r>
            <a:r>
              <a:rPr lang="cs-CZ" dirty="0"/>
              <a:t>webového prohlížeče a budete pracovat na </a:t>
            </a:r>
            <a:r>
              <a:rPr lang="cs-CZ" dirty="0" smtClean="0"/>
              <a:t>dokumentu, </a:t>
            </a:r>
            <a:r>
              <a:rPr lang="cs-CZ" dirty="0"/>
              <a:t>nebudete muset kvůli spuštění webového prohlížeče minimalizovat okno dokumentu. Stačí </a:t>
            </a:r>
            <a:r>
              <a:rPr lang="cs-CZ" u="sng" dirty="0"/>
              <a:t>jednou klepnout</a:t>
            </a:r>
            <a:r>
              <a:rPr lang="cs-CZ" dirty="0"/>
              <a:t> na h</a:t>
            </a:r>
            <a:r>
              <a:rPr lang="cs-CZ" dirty="0" smtClean="0"/>
              <a:t>lavním panelu na ikonu </a:t>
            </a:r>
            <a:r>
              <a:rPr lang="cs-CZ" dirty="0"/>
              <a:t>webového prohlížeče</a:t>
            </a:r>
            <a:r>
              <a:rPr lang="cs-CZ" dirty="0" smtClean="0"/>
              <a:t>.  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35878"/>
            <a:ext cx="4195936" cy="699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56883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11510"/>
            <a:ext cx="5975350" cy="448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1995686"/>
            <a:ext cx="15710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Nabídka START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219822"/>
            <a:ext cx="2592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Panel nástrojů snadného spuštění – HLAVNÍ PANEL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 rot="1638615">
            <a:off x="1279164" y="4228310"/>
            <a:ext cx="2094966" cy="1949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1541111" y="2463738"/>
            <a:ext cx="2006761" cy="2520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765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na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/>
              <a:t>Přidání aplikace na Hlavní panel</a:t>
            </a:r>
          </a:p>
          <a:p>
            <a:r>
              <a:rPr lang="cs-CZ" dirty="0" smtClean="0"/>
              <a:t>Klikni na ikonu aplikace, kterou chceš přidat na Hlavní panel – pravým tlačítkem myši</a:t>
            </a:r>
          </a:p>
          <a:p>
            <a:r>
              <a:rPr lang="cs-CZ" dirty="0" smtClean="0"/>
              <a:t>Zvol z nabídky </a:t>
            </a:r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připnout na hlavní panel</a:t>
            </a:r>
            <a:endParaRPr lang="cs-CZ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8334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Odebrání aplikace z Hlavního </a:t>
            </a:r>
            <a:r>
              <a:rPr lang="cs-CZ" u="sng" dirty="0" smtClean="0"/>
              <a:t>panelu:</a:t>
            </a:r>
          </a:p>
          <a:p>
            <a:r>
              <a:rPr lang="cs-CZ" dirty="0" smtClean="0"/>
              <a:t>Klikni pravým tlačítkem myši na aplikaci, kterou chceš z hlavního panelu odstranit</a:t>
            </a:r>
          </a:p>
          <a:p>
            <a:r>
              <a:rPr lang="cs-CZ" dirty="0" smtClean="0"/>
              <a:t>Vyber - odepnout tento program z hlavního panelu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96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Start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Stejným způsobem můžeme přidat aplikaci na panel nabídky START, jen po kliknutí  pravým tlačítkem myši na ikonu aplikace zvolíme z nabídky - </a:t>
            </a:r>
            <a:r>
              <a:rPr lang="cs-CZ" u="sng" dirty="0" smtClean="0"/>
              <a:t>Připnout k nabídce START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0626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Stěhování ikon v nabídce START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Přidrž myší ikonu aplikace a tahem ji posouvej, kam potřebuješ</a:t>
            </a:r>
          </a:p>
          <a:p>
            <a:r>
              <a:rPr lang="cs-CZ" dirty="0" smtClean="0"/>
              <a:t>Takto můžeš libovolně uspořádat aplikace, které nejčastěji využíváš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6306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Přidání aplikace na plochu monitoru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nabídce Start klikni na aplikaci, kterou chceš přidat na plochu, pravým tlačítkem myši </a:t>
            </a:r>
          </a:p>
          <a:p>
            <a:r>
              <a:rPr lang="cs-CZ" dirty="0" smtClean="0"/>
              <a:t>Vyber z nabídky - </a:t>
            </a:r>
            <a:r>
              <a:rPr lang="cs-CZ" u="sng" dirty="0" smtClean="0"/>
              <a:t>Odeslat na plochu </a:t>
            </a:r>
            <a:r>
              <a:rPr lang="cs-CZ" dirty="0" smtClean="0"/>
              <a:t>a potvrď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1038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 ……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5645"/>
            <a:ext cx="8229600" cy="295897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>
                <a:latin typeface="Arial"/>
                <a:ea typeface="Arial"/>
                <a:cs typeface="Arial"/>
              </a:rPr>
              <a:t>Přidej </a:t>
            </a:r>
            <a:r>
              <a:rPr lang="cs-CZ" dirty="0">
                <a:latin typeface="Arial"/>
                <a:ea typeface="Arial"/>
                <a:cs typeface="Arial"/>
              </a:rPr>
              <a:t>na </a:t>
            </a:r>
            <a:r>
              <a:rPr lang="cs-CZ" dirty="0" smtClean="0">
                <a:latin typeface="Arial"/>
                <a:ea typeface="Arial"/>
                <a:cs typeface="Arial"/>
              </a:rPr>
              <a:t>hlavní panel </a:t>
            </a:r>
            <a:r>
              <a:rPr lang="cs-CZ" u="sng" dirty="0" smtClean="0">
                <a:latin typeface="Arial"/>
                <a:ea typeface="Arial"/>
                <a:cs typeface="Arial"/>
              </a:rPr>
              <a:t>dvě </a:t>
            </a:r>
            <a:r>
              <a:rPr lang="cs-CZ" u="sng" dirty="0">
                <a:latin typeface="Arial"/>
                <a:ea typeface="Arial"/>
                <a:cs typeface="Arial"/>
              </a:rPr>
              <a:t>zvolené aplikace – Word a </a:t>
            </a:r>
            <a:r>
              <a:rPr lang="cs-CZ" u="sng" dirty="0" smtClean="0">
                <a:latin typeface="Arial"/>
                <a:ea typeface="Arial"/>
                <a:cs typeface="Arial"/>
              </a:rPr>
              <a:t>Excel</a:t>
            </a:r>
          </a:p>
          <a:p>
            <a:pPr lvl="0"/>
            <a:r>
              <a:rPr lang="cs-CZ" dirty="0" smtClean="0">
                <a:latin typeface="Arial"/>
                <a:ea typeface="Arial"/>
                <a:cs typeface="Arial"/>
              </a:rPr>
              <a:t>Přidej </a:t>
            </a:r>
            <a:r>
              <a:rPr lang="cs-CZ" dirty="0">
                <a:latin typeface="Arial"/>
                <a:ea typeface="Arial"/>
                <a:cs typeface="Arial"/>
              </a:rPr>
              <a:t>k nabídce START </a:t>
            </a:r>
            <a:r>
              <a:rPr lang="cs-CZ" u="sng" dirty="0">
                <a:latin typeface="Arial"/>
                <a:ea typeface="Arial"/>
                <a:cs typeface="Arial"/>
              </a:rPr>
              <a:t>jednu aplikaci (kalkulačka)</a:t>
            </a:r>
            <a:endParaRPr lang="cs-CZ" dirty="0">
              <a:latin typeface="Arial"/>
              <a:ea typeface="Arial"/>
              <a:cs typeface="Arial"/>
            </a:endParaRPr>
          </a:p>
          <a:p>
            <a:pPr lvl="0"/>
            <a:r>
              <a:rPr lang="cs-CZ" dirty="0">
                <a:latin typeface="Arial"/>
                <a:ea typeface="Arial"/>
                <a:cs typeface="Arial"/>
              </a:rPr>
              <a:t>Vyzkoušej stěhování ikon s aplikacemi (rozbal nabídku Start) – podrž myší a posouvej</a:t>
            </a:r>
          </a:p>
          <a:p>
            <a:r>
              <a:rPr lang="cs-CZ" dirty="0">
                <a:latin typeface="Arial"/>
                <a:ea typeface="Arial"/>
                <a:cs typeface="Arial"/>
              </a:rPr>
              <a:t>Přidej </a:t>
            </a:r>
            <a:r>
              <a:rPr lang="cs-CZ" u="sng" dirty="0">
                <a:latin typeface="Arial"/>
                <a:ea typeface="Arial"/>
                <a:cs typeface="Arial"/>
              </a:rPr>
              <a:t>jednu aplikaci na plochu (Internet Explorer</a:t>
            </a:r>
            <a:r>
              <a:rPr lang="cs-CZ" dirty="0">
                <a:latin typeface="Arial"/>
                <a:ea typeface="Arial"/>
                <a:cs typeface="Arial"/>
              </a:rPr>
              <a:t>) </a:t>
            </a:r>
          </a:p>
          <a:p>
            <a:r>
              <a:rPr lang="cs-CZ" dirty="0">
                <a:latin typeface="Arial"/>
                <a:ea typeface="Arial"/>
                <a:cs typeface="Arial"/>
              </a:rPr>
              <a:t>Přidej tuto aplikaci i na </a:t>
            </a:r>
            <a:r>
              <a:rPr lang="cs-CZ" dirty="0" smtClean="0">
                <a:latin typeface="Arial"/>
                <a:ea typeface="Arial"/>
                <a:cs typeface="Arial"/>
              </a:rPr>
              <a:t>hlavní panel </a:t>
            </a:r>
            <a:endParaRPr lang="cs-CZ" dirty="0">
              <a:effectLst/>
              <a:latin typeface="Arial"/>
              <a:ea typeface="Arial"/>
              <a:cs typeface="Arial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 rot="397326">
            <a:off x="7804737" y="925473"/>
            <a:ext cx="914400" cy="914400"/>
          </a:xfrm>
          <a:prstGeom prst="smileyFac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3116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Bylo ti vše jasné?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3275856" y="1995686"/>
            <a:ext cx="2448272" cy="187220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6371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cs&amp;authuser</a:t>
            </a:r>
            <a:r>
              <a:rPr lang="cs-CZ" dirty="0"/>
              <a:t>=0&amp;site=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=1280&amp;bih=705&amp;q=panel+n%C3%A1stroj%C5%AF+snadn%C3%A9+spu%C5%A1t%C4%9Bn%C3%AD&amp;oq=panel+n%C3%A1stroj%C5%AF+snadn%C3%A9+spu%C5%A1t%C4%9Bn%C3%AD&amp;gs_l=img.3...975.7886.0.8247.30.28.0.0.0.0.489.5450.0j3j15j3j1.22.0.stareytweb...0...1.1.64.img..</a:t>
            </a:r>
            <a:r>
              <a:rPr lang="cs-CZ" dirty="0" smtClean="0"/>
              <a:t>21.9.2590.JBZO_HK1ZUI#imgrc=EO1-ttpCP9aKzM%253A%3BNcAOymXuqdn2PM%3Bhttp%253A%252F%252Fwww.winseven.cz%252Fwp-content%252Fuploads%252F2010%252F09%252F14%252Fjak-na-panel-snadn-sputn-ve-windows-7%252Fsnadne_spusteni.png%3Bhttp%253A%252F%252Fwww.winseven.cz%252Ftipy-triky%252Fjak-na-panel-snadne-spusteni-ve-windows-7%252F%3B312%3B52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403</Words>
  <Application>Microsoft Office PowerPoint</Application>
  <PresentationFormat>Předvádění na obrazovce (16:9)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Snímek 2</vt:lpstr>
      <vt:lpstr>Metodický pokyn</vt:lpstr>
      <vt:lpstr>Přesunutí zástupce programů na panel nástrojů Snadné spuštění (Hlavní panel): </vt:lpstr>
      <vt:lpstr>Snímek 5</vt:lpstr>
      <vt:lpstr>Snímek 6</vt:lpstr>
      <vt:lpstr>Snímek 7</vt:lpstr>
      <vt:lpstr>Jak na to?</vt:lpstr>
      <vt:lpstr>Snímek 9</vt:lpstr>
      <vt:lpstr>Nabídka Start</vt:lpstr>
      <vt:lpstr>Stěhování ikon v nabídce START</vt:lpstr>
      <vt:lpstr>Přidání aplikace na plochu monitoru</vt:lpstr>
      <vt:lpstr>Úkol pro tebe …… </vt:lpstr>
      <vt:lpstr>Bylo ti vše jasné?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29</cp:revision>
  <dcterms:created xsi:type="dcterms:W3CDTF">2014-10-07T08:27:59Z</dcterms:created>
  <dcterms:modified xsi:type="dcterms:W3CDTF">2015-06-01T17:14:13Z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