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310" r:id="rId5"/>
    <p:sldId id="326" r:id="rId6"/>
    <p:sldId id="325" r:id="rId7"/>
    <p:sldId id="328" r:id="rId8"/>
    <p:sldId id="329" r:id="rId9"/>
    <p:sldId id="330" r:id="rId10"/>
    <p:sldId id="331" r:id="rId11"/>
    <p:sldId id="332" r:id="rId12"/>
    <p:sldId id="333" r:id="rId13"/>
    <p:sldId id="324" r:id="rId1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7522" autoAdjust="0"/>
  </p:normalViewPr>
  <p:slideViewPr>
    <p:cSldViewPr>
      <p:cViewPr>
        <p:scale>
          <a:sx n="125" d="100"/>
          <a:sy n="125" d="100"/>
        </p:scale>
        <p:origin x="432" y="50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25.5.2015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25.5.2015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ivysilani/10177109865-dejiny-udatneho-ceskeho-naroda/208552116230008-praotec-cech" TargetMode="External"/><Relationship Id="rId2" Type="http://schemas.openxmlformats.org/officeDocument/2006/relationships/hyperlink" Target="http://cs.wikipedia.org/wiki/Praotec_%C4%8Cech#Uk.C3.A1zka_z_Dalimilovy_kronik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fr.wikipedia.org/wiki/%C5%98%C3%ADp#/media/File:Ctin%C4%9Bves,_%C5%98%C3%ADp_a_obec.jpg" TargetMode="External"/><Relationship Id="rId4" Type="http://schemas.openxmlformats.org/officeDocument/2006/relationships/hyperlink" Target="http://upload.wikimedia.org/wikipedia/commons/thumb/5/5f/Chronica_Polonorum_Lech_&amp;_Czech.jpg/220px-Chronica_Polonorum_Lech_&amp;_Czec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Praotec Čech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Základní škola Broumov, Kladská 164, Broumov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Daniela Petrová</a:t>
            </a:r>
          </a:p>
          <a:p>
            <a:pPr algn="l"/>
            <a:r>
              <a:rPr lang="cs-CZ" dirty="0" smtClean="0"/>
              <a:t>Předmět: Člověk a společnost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Žáci se seznámí s příchodem a životem praotce Čecha. Určeno pro žáky 7. ročníku vzdělávající se v programu pro ZŠ speciální.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Poslechni si pověst o Praotci Čechovi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Podle Starých pověstí českých žil Čech a jeho bratr Lech v Charvátské zemi při řece Visle, kde se ale toho času strhly četné boje, a tak se tato země stala velmi nepříznivou pro lid, který byl zvyklý žít v pokoji, obdělávat půdu</a:t>
            </a:r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pěstovat obilí. Jednoho dne se vojvodové Čech a Lech rozhodli tuto zemi opustit. Shromáždili svůj lid a vydali se směrem na západ. Šli dlouho a daleko, přes hluboké  lesy, bažiny a křoviny. Lidé už byli z cesty unavení a začali si stýskat, že není konce té klopotné cesty. Čech ukázal na vysokou horu před nimi, jež se zdvíhala z rovinné krajiny a řekl, že pod ní si odpočinou. Došli a rozložili se na úpatí hory, jež se nazývala Říp. Druhý den ráno se vydal Čech sám na horu. Uviděl širý kraj s lesy a loukami, řekami. Zvěstoval ostatním lidem, co zhlédl. Lid zvolal jednohlasně, ať se země jmenuje po Čechovi. Čech potěšen vůlí svého lidu, poklekl na kolena, líbal zem a žehnal jí.</a:t>
            </a:r>
          </a:p>
          <a:p>
            <a:pPr marL="0" indent="0">
              <a:buNone/>
            </a:pPr>
            <a:endParaRPr lang="cs-CZ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tak se zde usadili, začali obdělávat půdu a stavět si obydlí. Po čase, když už se plémě Čechů hojně rozrostlo, rozhodl se Lech, že opustí ostatní lid z kmene a vybuduje si vlastní hrad a vesnici. S Lechem se těžko loučili, ale neodcházel daleko. Lidé zde žili spokojeně, všude panoval řád, kázeň a poctivost. Po téměř třiceti letech života v české zemi Čechovi minul osmdesátý šestý rok a zemřel. Všichni ho oplakávali a truchlili pro něj. Jeho tělo spálili na hranici, a pak ho i s pozůstatky uložili do hrobu, plakali a klaněli se vojvodovi Čechovi a jméno jeho šlo od pokolení  do pokolení.</a:t>
            </a:r>
            <a:endParaRPr lang="cs-CZ" sz="1800" i="1" dirty="0" smtClean="0"/>
          </a:p>
          <a:p>
            <a:pPr marL="0" indent="0">
              <a:buNone/>
            </a:pPr>
            <a:endParaRPr lang="cs-CZ" sz="1800" i="1" dirty="0"/>
          </a:p>
          <a:p>
            <a:pPr marL="0" indent="0">
              <a:buNone/>
            </a:pPr>
            <a:endParaRPr lang="cs-CZ" sz="1800" i="1" dirty="0" smtClean="0"/>
          </a:p>
          <a:p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Hora Říp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5333" y="1419225"/>
            <a:ext cx="4233333" cy="317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04889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Bratři Čech a Lech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0" y="1916112"/>
            <a:ext cx="2095500" cy="218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7348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Podívej se na video o příchodu praotce Čecha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http://www.ceskatelevize.cz/ivysilani/10177109865-dejiny-udatneho-ceskeho-naroda/208552116230008-praotec-cech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345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Jak se jmenovali bratři?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Proč odešli ze své země?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Kam bratři došli?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 udělal Čech?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Jak se lidé zabydleli? Co vše museli udělat?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Odešel Lech daleko?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kolika letech praotec Čech umřel?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 dělali lidé po jeho smrti?</a:t>
            </a:r>
          </a:p>
          <a:p>
            <a:pPr>
              <a:buFont typeface="+mj-lt"/>
              <a:buAutoNum type="arabicPeriod"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429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Čech a Lech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Válčilo se v ní, nebyl tam klid pro zemědělce.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Pod Říp.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Vyšel nahoru na horu Říp.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Postavili si obydlí, začali obdělávat půdu.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Ne.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Bylo mu 86 let.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Truchlili pro něj, oplakávali ho, pohřbili ho, dlouho na něj vzpomínali.</a:t>
            </a:r>
          </a:p>
          <a:p>
            <a:pPr>
              <a:buFont typeface="+mj-lt"/>
              <a:buAutoNum type="arabicPeriod"/>
            </a:pPr>
            <a:endParaRPr lang="cs-CZ" sz="1400" dirty="0" smtClean="0">
              <a:cs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endParaRPr lang="cs-CZ" sz="1400" dirty="0" smtClean="0">
              <a:cs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endParaRPr lang="cs-CZ" sz="1400" dirty="0" smtClean="0">
              <a:cs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endParaRPr lang="cs-CZ" sz="1400" dirty="0">
              <a:cs typeface="Times New Roman" panose="02020603050405020304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606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 práce s materiálem</a:t>
            </a:r>
          </a:p>
          <a:p>
            <a:pPr marL="0" indent="0">
              <a:buNone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- materiál je určen pro práci s tablety v online prostředí</a:t>
            </a:r>
          </a:p>
          <a:p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a cíle</a:t>
            </a:r>
          </a:p>
          <a:p>
            <a:pPr marL="0" indent="0">
              <a:buNone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- žáci 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 seznámí s postavou praotce Čecha, jeho cestou na naše území a jeho 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životem </a:t>
            </a:r>
          </a:p>
          <a:p>
            <a:pPr marL="0" indent="0">
              <a:buNone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- žáci budou schopni odpovědět na otázky o životě </a:t>
            </a:r>
            <a:r>
              <a:rPr lang="cs-CZ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praotce Čecha</a:t>
            </a:r>
          </a:p>
          <a:p>
            <a:pPr marL="0" indent="0">
              <a:buNone/>
            </a:pP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0632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/>
          </a:bodyPr>
          <a:lstStyle/>
          <a:p>
            <a:r>
              <a:rPr lang="cs-CZ" sz="1200" dirty="0">
                <a:hlinkClick r:id="rId2"/>
              </a:rPr>
              <a:t>http://cs.wikipedia.org/wiki/Praotec_%</a:t>
            </a:r>
            <a:r>
              <a:rPr lang="cs-CZ" sz="1200" dirty="0" smtClean="0">
                <a:hlinkClick r:id="rId2"/>
              </a:rPr>
              <a:t>C4%8Cech#Uk.C3.A1zka_z_Dalimilovy_kroniky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www.ceskatelevize.cz/ivysilani/10177109865-dejiny-udatneho-ceskeho-naroda/208552116230008-praotec-cech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://upload.wikimedia.org/wikipedia/commons/thumb/5/5f/Chronica_Polonorum_Lech_%26_Czech.jpg/220px-Chronica_Polonorum_Lech_%</a:t>
            </a:r>
            <a:r>
              <a:rPr lang="cs-CZ" sz="1200" dirty="0" smtClean="0">
                <a:hlinkClick r:id="rId4"/>
              </a:rPr>
              <a:t>26_Czech.jpg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</a:t>
            </a:r>
            <a:r>
              <a:rPr lang="cs-CZ" sz="1200" dirty="0">
                <a:hlinkClick r:id="rId5"/>
              </a:rPr>
              <a:t>://fr.wikipedia.org/wiki/%C5%98%C3%ADp#/media/File:Ctin%C4%9Bves,_%</a:t>
            </a:r>
            <a:r>
              <a:rPr lang="cs-CZ" sz="1200" dirty="0" smtClean="0">
                <a:hlinkClick r:id="rId5"/>
              </a:rPr>
              <a:t>C5%98%C3%ADp_a_obec.jpg</a:t>
            </a:r>
            <a:endParaRPr lang="cs-CZ" sz="1200" dirty="0" smtClean="0"/>
          </a:p>
          <a:p>
            <a:endParaRPr lang="cs-CZ" sz="12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http://purl.org/dc/dcmitype/"/>
    <ds:schemaRef ds:uri="d19d6491-b662-4d98-996c-1e38fe9d0183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245</TotalTime>
  <Words>535</Words>
  <Application>Microsoft Office PowerPoint</Application>
  <PresentationFormat>Předvádění na obrazovce (16:9)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boxed_powerpoint_16x9_2012-08</vt:lpstr>
      <vt:lpstr>  Dotkněte se inovací CZ.1.07/1.3.00/51.0024  </vt:lpstr>
      <vt:lpstr>Prezentace aplikace PowerPoint</vt:lpstr>
      <vt:lpstr>Poslechni si pověst o Praotci Čechovi</vt:lpstr>
      <vt:lpstr>Hora Říp</vt:lpstr>
      <vt:lpstr>Bratři Čech a Lech</vt:lpstr>
      <vt:lpstr>Podívej se na video o příchodu praotce Čecha</vt:lpstr>
      <vt:lpstr>Odpověz na otázky</vt:lpstr>
      <vt:lpstr>Odpovědi na otázky</vt:lpstr>
      <vt:lpstr>Metodický pokyn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Josef Petr</cp:lastModifiedBy>
  <cp:revision>31</cp:revision>
  <dcterms:created xsi:type="dcterms:W3CDTF">2014-10-07T08:27:59Z</dcterms:created>
  <dcterms:modified xsi:type="dcterms:W3CDTF">2015-05-25T17:17:47Z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