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24128" y="1267606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9702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MATEMATIKA </a:t>
            </a:r>
          </a:p>
          <a:p>
            <a:r>
              <a:rPr lang="cs-CZ" sz="3600" b="1" dirty="0"/>
              <a:t>4</a:t>
            </a:r>
            <a:r>
              <a:rPr lang="cs-CZ" sz="3600" b="1" dirty="0" smtClean="0"/>
              <a:t>. </a:t>
            </a:r>
            <a:r>
              <a:rPr lang="cs-CZ" sz="3600" b="1" dirty="0" smtClean="0"/>
              <a:t>ročník</a:t>
            </a: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b="1" dirty="0" smtClean="0"/>
              <a:t> Počítání do sta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          Základní škola Broumov, Kladská 164, Broumov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         Taťána </a:t>
            </a:r>
            <a:r>
              <a:rPr lang="cs-CZ" dirty="0" err="1" smtClean="0"/>
              <a:t>Tylchrtová</a:t>
            </a:r>
            <a:endParaRPr lang="cs-CZ" dirty="0" smtClean="0"/>
          </a:p>
          <a:p>
            <a:pPr algn="l"/>
            <a:r>
              <a:rPr lang="cs-CZ" dirty="0" smtClean="0"/>
              <a:t>Předmět:      MATEMATIKA  4.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Aplikace slouží k upevnění matematických znalostí a počtářských </a:t>
            </a:r>
            <a:r>
              <a:rPr lang="cs-CZ" smtClean="0"/>
              <a:t>dovedností  </a:t>
            </a:r>
            <a:r>
              <a:rPr lang="cs-CZ" dirty="0" smtClean="0"/>
              <a:t>v oboru </a:t>
            </a:r>
            <a:r>
              <a:rPr lang="cs-CZ" smtClean="0"/>
              <a:t>do sta.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Popis práce s materiálem  - doplňování dle zadání     </a:t>
            </a:r>
          </a:p>
          <a:p>
            <a:pPr marL="0" indent="0">
              <a:buNone/>
            </a:pPr>
            <a:r>
              <a:rPr lang="cs-CZ" sz="1800" dirty="0" smtClean="0"/>
              <a:t>        čtěte čísla a zapište slovem                            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</a:t>
            </a:r>
            <a:r>
              <a:rPr lang="cs-CZ" sz="1800" dirty="0"/>
              <a:t>č</a:t>
            </a:r>
            <a:r>
              <a:rPr lang="cs-CZ" sz="1800" dirty="0" smtClean="0"/>
              <a:t>tení čísel a zapisování číslicí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Číselná řada do 100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Řazení čísel od nejmenšího k největšímu</a:t>
            </a:r>
          </a:p>
          <a:p>
            <a:pPr marL="0" indent="0">
              <a:buNone/>
            </a:pPr>
            <a:r>
              <a:rPr lang="cs-CZ" sz="1800" dirty="0" smtClean="0"/>
              <a:t>         Sčítání a odčítání dvojciferných čísel</a:t>
            </a:r>
          </a:p>
          <a:p>
            <a:pPr marL="0" indent="0">
              <a:buNone/>
            </a:pPr>
            <a:r>
              <a:rPr lang="cs-CZ" sz="1800" dirty="0" smtClean="0"/>
              <a:t>         Slovní úlohy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 tablety</a:t>
            </a:r>
          </a:p>
          <a:p>
            <a:r>
              <a:rPr lang="cs-CZ" sz="1800" dirty="0" smtClean="0"/>
              <a:t>Očekávání a cíle  -upevňování znalostí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</a:t>
            </a:r>
            <a:r>
              <a:rPr lang="cs-CZ" sz="1800" dirty="0"/>
              <a:t>-</a:t>
            </a:r>
            <a:r>
              <a:rPr lang="cs-CZ" sz="1800" dirty="0" smtClean="0"/>
              <a:t> získání počtářských dovedností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a zápis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čtení čísla a zápis slovem</a:t>
            </a:r>
          </a:p>
          <a:p>
            <a:r>
              <a:rPr lang="cs-CZ" dirty="0" smtClean="0"/>
              <a:t>81   ……………………..                 87   ……………………..</a:t>
            </a:r>
          </a:p>
          <a:p>
            <a:r>
              <a:rPr lang="cs-CZ" dirty="0" smtClean="0"/>
              <a:t>26   ……………………...                49   ……………………..</a:t>
            </a:r>
          </a:p>
          <a:p>
            <a:r>
              <a:rPr lang="cs-CZ" dirty="0" smtClean="0"/>
              <a:t>18   ………………………                75   …………………....</a:t>
            </a:r>
          </a:p>
          <a:p>
            <a:endParaRPr lang="cs-CZ" dirty="0" smtClean="0"/>
          </a:p>
          <a:p>
            <a:r>
              <a:rPr lang="cs-CZ" dirty="0" smtClean="0"/>
              <a:t>2.  čtení čísla a zápis číslicí</a:t>
            </a:r>
          </a:p>
          <a:p>
            <a:r>
              <a:rPr lang="cs-CZ" dirty="0"/>
              <a:t>d</a:t>
            </a:r>
            <a:r>
              <a:rPr lang="cs-CZ" dirty="0" smtClean="0"/>
              <a:t>evatenáct ….                           devadesát pět  ….</a:t>
            </a:r>
          </a:p>
          <a:p>
            <a:r>
              <a:rPr lang="cs-CZ" dirty="0"/>
              <a:t>d</a:t>
            </a:r>
            <a:r>
              <a:rPr lang="cs-CZ" dirty="0" smtClean="0"/>
              <a:t>vacet čtyři  ….                         sedmdesát osm  ….</a:t>
            </a:r>
          </a:p>
          <a:p>
            <a:r>
              <a:rPr lang="cs-CZ" dirty="0"/>
              <a:t>s</a:t>
            </a:r>
            <a:r>
              <a:rPr lang="cs-CZ" dirty="0" smtClean="0"/>
              <a:t>edmdesát osm  ….                 </a:t>
            </a:r>
            <a:r>
              <a:rPr lang="cs-CZ" dirty="0"/>
              <a:t>o</a:t>
            </a:r>
            <a:r>
              <a:rPr lang="cs-CZ" dirty="0" smtClean="0"/>
              <a:t>smdesát sedm  ….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188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řada do 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Seřaďte čísla od nejmenšího k největšímu</a:t>
            </a:r>
            <a:endParaRPr lang="cs-CZ" dirty="0"/>
          </a:p>
          <a:p>
            <a:r>
              <a:rPr lang="cs-CZ" dirty="0" smtClean="0"/>
              <a:t>56  28  85  42  79  100  14  92  63  38  54  21  35 10  7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Doplňte číselnou řadu</a:t>
            </a:r>
          </a:p>
          <a:p>
            <a:r>
              <a:rPr lang="cs-CZ" dirty="0" smtClean="0"/>
              <a:t>47  …   …   …   …   …   53   …   …   …   …   …   59  …   …   </a:t>
            </a:r>
          </a:p>
          <a:p>
            <a:endParaRPr lang="cs-CZ" dirty="0" smtClean="0"/>
          </a:p>
          <a:p>
            <a:r>
              <a:rPr lang="cs-CZ" dirty="0" smtClean="0"/>
              <a:t>Seřaďte čísla od největšího k nejmenšímu</a:t>
            </a:r>
          </a:p>
          <a:p>
            <a:r>
              <a:rPr lang="cs-CZ" dirty="0" smtClean="0"/>
              <a:t>11   29   64   6    100   87    75    16    12    38    46   36   57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042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slovních úloh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347614"/>
            <a:ext cx="8229600" cy="317500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Lukáš nasbíral 36 modelů aut. </a:t>
            </a:r>
          </a:p>
          <a:p>
            <a:r>
              <a:rPr lang="cs-CZ" dirty="0" smtClean="0"/>
              <a:t>Maminka mu k narozeninám koupila ještě 5 modelů.</a:t>
            </a:r>
          </a:p>
          <a:p>
            <a:r>
              <a:rPr lang="cs-CZ" u="sng" dirty="0" smtClean="0"/>
              <a:t>Kolik má Lukáš modelů aut?</a:t>
            </a:r>
          </a:p>
          <a:p>
            <a:r>
              <a:rPr lang="cs-CZ" dirty="0" smtClean="0"/>
              <a:t> nasbíral    …</a:t>
            </a:r>
          </a:p>
          <a:p>
            <a:r>
              <a:rPr lang="cs-CZ" dirty="0"/>
              <a:t> </a:t>
            </a:r>
            <a:r>
              <a:rPr lang="cs-CZ" dirty="0" smtClean="0"/>
              <a:t>ještě dostal   …          ………………………..</a:t>
            </a:r>
          </a:p>
          <a:p>
            <a:r>
              <a:rPr lang="cs-CZ" dirty="0"/>
              <a:t> </a:t>
            </a:r>
            <a:r>
              <a:rPr lang="cs-CZ" dirty="0" smtClean="0"/>
              <a:t>celkem má  … </a:t>
            </a:r>
          </a:p>
          <a:p>
            <a:r>
              <a:rPr lang="cs-CZ" dirty="0" smtClean="0"/>
              <a:t>Lukáš má … modelů aut.</a:t>
            </a:r>
          </a:p>
          <a:p>
            <a:endParaRPr lang="cs-CZ" dirty="0"/>
          </a:p>
          <a:p>
            <a:r>
              <a:rPr lang="cs-CZ" dirty="0" smtClean="0"/>
              <a:t>Sára má 91 korun a chce si koupit </a:t>
            </a:r>
            <a:r>
              <a:rPr lang="cs-CZ" dirty="0" err="1" smtClean="0"/>
              <a:t>Littles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Bratr Marek jí půjčil 9 korun.</a:t>
            </a:r>
          </a:p>
          <a:p>
            <a:r>
              <a:rPr lang="cs-CZ" u="sng" dirty="0" smtClean="0"/>
              <a:t>Kolik </a:t>
            </a:r>
            <a:r>
              <a:rPr lang="cs-CZ" u="sng" dirty="0"/>
              <a:t>korun zaplatila </a:t>
            </a:r>
            <a:r>
              <a:rPr lang="cs-CZ" u="sng" dirty="0" smtClean="0"/>
              <a:t>Sára za </a:t>
            </a:r>
            <a:r>
              <a:rPr lang="cs-CZ" u="sng" dirty="0" err="1" smtClean="0"/>
              <a:t>Littles</a:t>
            </a:r>
            <a:r>
              <a:rPr lang="cs-CZ" u="sng" dirty="0" smtClean="0"/>
              <a:t> </a:t>
            </a:r>
            <a:r>
              <a:rPr lang="cs-CZ" u="sng" dirty="0" err="1" smtClean="0"/>
              <a:t>Pet</a:t>
            </a:r>
            <a:r>
              <a:rPr lang="cs-CZ" u="sng" dirty="0" smtClean="0"/>
              <a:t> </a:t>
            </a:r>
            <a:r>
              <a:rPr lang="cs-CZ" u="sng" dirty="0" err="1" smtClean="0"/>
              <a:t>Shop</a:t>
            </a:r>
            <a:r>
              <a:rPr lang="cs-CZ" u="sng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Sára má …</a:t>
            </a:r>
          </a:p>
          <a:p>
            <a:r>
              <a:rPr lang="cs-CZ" dirty="0" smtClean="0"/>
              <a:t>Marek půjčil  …                  …………………….</a:t>
            </a:r>
          </a:p>
          <a:p>
            <a:r>
              <a:rPr lang="cs-CZ" dirty="0" smtClean="0"/>
              <a:t>Sára zaplatila za </a:t>
            </a:r>
            <a:r>
              <a:rPr lang="cs-CZ" dirty="0" err="1" smtClean="0"/>
              <a:t>Littles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 …. Korun.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8955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Vlastní materiál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319616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321</Words>
  <Application>Microsoft Office PowerPoint</Application>
  <PresentationFormat>Předvádění na obrazovce (16:9)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Metodický pokyn</vt:lpstr>
      <vt:lpstr>Čtení a zápis čísel</vt:lpstr>
      <vt:lpstr>Číselná řada do sta</vt:lpstr>
      <vt:lpstr>Řešení slovních úloh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39</cp:revision>
  <dcterms:created xsi:type="dcterms:W3CDTF">2014-10-07T08:27:59Z</dcterms:created>
  <dcterms:modified xsi:type="dcterms:W3CDTF">2015-06-01T16:33:01Z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