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7" r:id="rId17"/>
    <p:sldId id="338" r:id="rId18"/>
    <p:sldId id="339" r:id="rId19"/>
    <p:sldId id="340" r:id="rId20"/>
    <p:sldId id="341" r:id="rId21"/>
    <p:sldId id="342" r:id="rId22"/>
    <p:sldId id="324" r:id="rId2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7" d="100"/>
          <a:sy n="107" d="100"/>
        </p:scale>
        <p:origin x="-78" y="-50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My </a:t>
            </a:r>
            <a:r>
              <a:rPr lang="cs-CZ" sz="3600" b="1" dirty="0" err="1" smtClean="0"/>
              <a:t>family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 škola Kladská 164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Dagmar Sokolova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se skládá z několika cvičení a soutěžních her, žáci si osvojí nová anglická slovíčka a rozšíří si svoji slovní zásobu, také si procvičí nové anglické pojmy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Práce je určena pro žáky 1. a 2.stupně,žáci si zopakují základní anglická slovíčka a formou konverzace, soutěžních her a cvičení si upevní znalosti anglických slov na téma My </a:t>
            </a:r>
            <a:r>
              <a:rPr lang="cs-CZ" sz="1800" dirty="0" err="1" smtClean="0"/>
              <a:t>family</a:t>
            </a:r>
            <a:endParaRPr lang="cs-CZ" sz="1800" dirty="0" smtClean="0"/>
          </a:p>
          <a:p>
            <a:r>
              <a:rPr lang="cs-CZ" sz="1800" dirty="0" smtClean="0"/>
              <a:t>Konverzace na zvolená témata dle pracovních listů, žáci zkouší  vypracovat zadaná cvičení a soutěžní hry, pracují samostatně nebo ve skupinách, vzájemně konverzují na daná témata dle pracovních listů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Cvičení a hry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Cvičení a hry</a:t>
            </a:r>
            <a:endParaRPr lang="cs-CZ" sz="1800" i="1" dirty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upevnění a rozšíření učiva, slovní zásoby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My </a:t>
            </a:r>
            <a:r>
              <a:rPr lang="cs-CZ" sz="1800" i="1" dirty="0" err="1" smtClean="0"/>
              <a:t>family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family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Přelož </a:t>
            </a:r>
            <a:r>
              <a:rPr lang="cs-CZ" dirty="0" smtClean="0"/>
              <a:t>slovíčka  – žáci </a:t>
            </a:r>
            <a:r>
              <a:rPr lang="cs-CZ" dirty="0" smtClean="0"/>
              <a:t>dostanou barevné kartičky s názvy slov k daným výrazům, potom správně přiřazují a vyslovují</a:t>
            </a:r>
          </a:p>
          <a:p>
            <a:r>
              <a:rPr lang="cs-CZ" dirty="0" smtClean="0"/>
              <a:t>  </a:t>
            </a:r>
            <a:r>
              <a:rPr lang="cs-CZ" dirty="0" err="1" smtClean="0"/>
              <a:t>Family</a:t>
            </a:r>
            <a:r>
              <a:rPr lang="cs-CZ" dirty="0" smtClean="0"/>
              <a:t>, son,  </a:t>
            </a:r>
            <a:r>
              <a:rPr lang="cs-CZ" dirty="0" err="1" smtClean="0"/>
              <a:t>brother</a:t>
            </a:r>
            <a:r>
              <a:rPr lang="cs-CZ" dirty="0" smtClean="0"/>
              <a:t>, </a:t>
            </a:r>
            <a:r>
              <a:rPr lang="cs-CZ" dirty="0" err="1" smtClean="0"/>
              <a:t>parents</a:t>
            </a:r>
            <a:r>
              <a:rPr lang="cs-CZ" dirty="0" smtClean="0"/>
              <a:t>, </a:t>
            </a:r>
            <a:r>
              <a:rPr lang="cs-CZ" dirty="0" err="1" smtClean="0"/>
              <a:t>sister</a:t>
            </a:r>
            <a:r>
              <a:rPr lang="cs-CZ" dirty="0" smtClean="0"/>
              <a:t>, </a:t>
            </a:r>
            <a:r>
              <a:rPr lang="cs-CZ" dirty="0" err="1" smtClean="0"/>
              <a:t>uncle</a:t>
            </a:r>
            <a:r>
              <a:rPr lang="cs-CZ" dirty="0" smtClean="0"/>
              <a:t>, </a:t>
            </a:r>
            <a:r>
              <a:rPr lang="cs-CZ" dirty="0" err="1" smtClean="0"/>
              <a:t>grandfather</a:t>
            </a:r>
            <a:r>
              <a:rPr lang="cs-CZ" dirty="0" smtClean="0"/>
              <a:t>, </a:t>
            </a:r>
            <a:r>
              <a:rPr lang="cs-CZ" dirty="0" err="1" smtClean="0"/>
              <a:t>grandmother</a:t>
            </a:r>
            <a:r>
              <a:rPr lang="cs-CZ" dirty="0" smtClean="0"/>
              <a:t>, </a:t>
            </a:r>
            <a:r>
              <a:rPr lang="cs-CZ" dirty="0" err="1" smtClean="0"/>
              <a:t>aunt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7066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841772"/>
            <a:ext cx="6093296" cy="937890"/>
          </a:xfrm>
        </p:spPr>
        <p:txBody>
          <a:bodyPr/>
          <a:lstStyle/>
          <a:p>
            <a:r>
              <a:rPr lang="cs-CZ" dirty="0" smtClean="0"/>
              <a:t>Přelož slovíčka do anglického jazyka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995686"/>
            <a:ext cx="7317432" cy="1731640"/>
          </a:xfrm>
        </p:spPr>
        <p:txBody>
          <a:bodyPr/>
          <a:lstStyle/>
          <a:p>
            <a:r>
              <a:rPr lang="cs-CZ" dirty="0" smtClean="0"/>
              <a:t>Matka, otec, sestra, babička, děda, bratr, teta, strýc, rodina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3120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841772"/>
            <a:ext cx="5949280" cy="937890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řiřaď správné výrazy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Matka, otec, sestra, bratr, děda, babička  -  </a:t>
            </a:r>
            <a:r>
              <a:rPr lang="cs-CZ" dirty="0" err="1" smtClean="0"/>
              <a:t>sister</a:t>
            </a:r>
            <a:r>
              <a:rPr lang="cs-CZ" dirty="0" smtClean="0"/>
              <a:t> , </a:t>
            </a:r>
            <a:r>
              <a:rPr lang="cs-CZ" dirty="0" err="1" smtClean="0"/>
              <a:t>mother</a:t>
            </a:r>
            <a:r>
              <a:rPr lang="cs-CZ" dirty="0" smtClean="0"/>
              <a:t>, </a:t>
            </a:r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grandmother</a:t>
            </a:r>
            <a:r>
              <a:rPr lang="cs-CZ" dirty="0" smtClean="0"/>
              <a:t>, </a:t>
            </a:r>
            <a:r>
              <a:rPr lang="cs-CZ" dirty="0" err="1" smtClean="0"/>
              <a:t>grandfather</a:t>
            </a:r>
            <a:r>
              <a:rPr lang="cs-CZ" dirty="0" smtClean="0"/>
              <a:t>, </a:t>
            </a:r>
            <a:r>
              <a:rPr lang="cs-CZ" dirty="0" err="1" smtClean="0"/>
              <a:t>brother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744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Napiš anglicky správně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Matka, otec, syn, sestra, babička, dědeček, teta, bratr, strýc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3360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Přelož správně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Dcera, syn, babička, dědeček, maminka, tatínek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2169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Napiš anglicky správně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Sen, </a:t>
            </a:r>
            <a:r>
              <a:rPr lang="cs-CZ" dirty="0" err="1" smtClean="0"/>
              <a:t>dsaughter</a:t>
            </a:r>
            <a:r>
              <a:rPr lang="cs-CZ" dirty="0" smtClean="0"/>
              <a:t>, </a:t>
            </a:r>
            <a:r>
              <a:rPr lang="cs-CZ" dirty="0" err="1" smtClean="0"/>
              <a:t>mather</a:t>
            </a:r>
            <a:r>
              <a:rPr lang="cs-CZ" dirty="0" smtClean="0"/>
              <a:t>, </a:t>
            </a:r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grendmather</a:t>
            </a:r>
            <a:r>
              <a:rPr lang="cs-CZ" dirty="0" smtClean="0"/>
              <a:t>, </a:t>
            </a:r>
            <a:r>
              <a:rPr lang="cs-CZ" dirty="0" err="1" smtClean="0"/>
              <a:t>grendfother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3296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Doplň správné písmeno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r>
              <a:rPr lang="cs-CZ" dirty="0" err="1" smtClean="0"/>
              <a:t>ather</a:t>
            </a:r>
            <a:r>
              <a:rPr lang="cs-CZ" dirty="0" smtClean="0"/>
              <a:t>,      .</a:t>
            </a:r>
            <a:r>
              <a:rPr lang="cs-CZ" dirty="0" err="1" smtClean="0"/>
              <a:t>other</a:t>
            </a:r>
            <a:r>
              <a:rPr lang="cs-CZ" dirty="0" smtClean="0"/>
              <a:t>,   .</a:t>
            </a:r>
            <a:r>
              <a:rPr lang="cs-CZ" dirty="0" err="1" smtClean="0"/>
              <a:t>ister</a:t>
            </a:r>
            <a:r>
              <a:rPr lang="cs-CZ" dirty="0" smtClean="0"/>
              <a:t>.,    .</a:t>
            </a:r>
            <a:r>
              <a:rPr lang="cs-CZ" dirty="0" err="1" smtClean="0"/>
              <a:t>randmother</a:t>
            </a:r>
            <a:r>
              <a:rPr lang="cs-CZ" dirty="0" smtClean="0"/>
              <a:t>,      .</a:t>
            </a:r>
            <a:r>
              <a:rPr lang="cs-CZ" dirty="0" err="1" smtClean="0"/>
              <a:t>andfather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4473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Najdi chyby a oprav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Baby - syn</a:t>
            </a:r>
            <a:r>
              <a:rPr lang="cs-CZ" dirty="0" smtClean="0"/>
              <a:t>, </a:t>
            </a:r>
            <a:r>
              <a:rPr lang="cs-CZ" dirty="0" smtClean="0"/>
              <a:t>sister - sestra</a:t>
            </a:r>
            <a:r>
              <a:rPr lang="cs-CZ" dirty="0" smtClean="0"/>
              <a:t>, </a:t>
            </a:r>
            <a:r>
              <a:rPr lang="cs-CZ" dirty="0" err="1" smtClean="0"/>
              <a:t>dad</a:t>
            </a:r>
            <a:r>
              <a:rPr lang="cs-CZ" dirty="0" smtClean="0"/>
              <a:t> - vnuk</a:t>
            </a:r>
            <a:r>
              <a:rPr lang="cs-CZ" dirty="0" smtClean="0"/>
              <a:t>, </a:t>
            </a:r>
            <a:r>
              <a:rPr lang="cs-CZ" dirty="0" err="1" smtClean="0"/>
              <a:t>mum</a:t>
            </a:r>
            <a:r>
              <a:rPr lang="cs-CZ" dirty="0" smtClean="0"/>
              <a:t> - máma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8212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Zaškrtni v textu členy rodiny: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Dog, </a:t>
            </a:r>
            <a:r>
              <a:rPr lang="cs-CZ" dirty="0" err="1" smtClean="0"/>
              <a:t>cat</a:t>
            </a:r>
            <a:r>
              <a:rPr lang="cs-CZ" dirty="0" smtClean="0"/>
              <a:t>, </a:t>
            </a:r>
            <a:r>
              <a:rPr lang="cs-CZ" dirty="0" err="1" smtClean="0"/>
              <a:t>mother</a:t>
            </a:r>
            <a:r>
              <a:rPr lang="cs-CZ" dirty="0" smtClean="0"/>
              <a:t>, </a:t>
            </a:r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dad</a:t>
            </a:r>
            <a:r>
              <a:rPr lang="cs-CZ" dirty="0" smtClean="0"/>
              <a:t>, case, </a:t>
            </a:r>
            <a:r>
              <a:rPr lang="cs-CZ" dirty="0" err="1" smtClean="0"/>
              <a:t>picture</a:t>
            </a:r>
            <a:r>
              <a:rPr lang="cs-CZ" dirty="0" smtClean="0"/>
              <a:t>, </a:t>
            </a:r>
            <a:r>
              <a:rPr lang="cs-CZ" dirty="0" err="1" smtClean="0"/>
              <a:t>desk</a:t>
            </a:r>
            <a:r>
              <a:rPr lang="cs-CZ" dirty="0" smtClean="0"/>
              <a:t>, </a:t>
            </a:r>
            <a:r>
              <a:rPr lang="cs-CZ" dirty="0" err="1" smtClean="0"/>
              <a:t>mother</a:t>
            </a:r>
            <a:r>
              <a:rPr lang="cs-CZ" dirty="0" smtClean="0"/>
              <a:t>, </a:t>
            </a:r>
            <a:r>
              <a:rPr lang="cs-CZ" dirty="0" err="1" smtClean="0"/>
              <a:t>uncle</a:t>
            </a:r>
            <a:r>
              <a:rPr lang="cs-CZ" dirty="0" smtClean="0"/>
              <a:t>, nose,</a:t>
            </a:r>
          </a:p>
          <a:p>
            <a:r>
              <a:rPr lang="cs-CZ" dirty="0" err="1" smtClean="0"/>
              <a:t>elephant</a:t>
            </a:r>
            <a:r>
              <a:rPr lang="cs-CZ" dirty="0" smtClean="0"/>
              <a:t>, </a:t>
            </a:r>
            <a:r>
              <a:rPr lang="cs-CZ" dirty="0" err="1" smtClean="0"/>
              <a:t>monkey</a:t>
            </a:r>
            <a:r>
              <a:rPr lang="cs-CZ" dirty="0" smtClean="0"/>
              <a:t>, baby, </a:t>
            </a:r>
            <a:r>
              <a:rPr lang="cs-CZ" dirty="0" err="1" smtClean="0"/>
              <a:t>parents</a:t>
            </a:r>
            <a:r>
              <a:rPr lang="cs-CZ" dirty="0" smtClean="0"/>
              <a:t>, </a:t>
            </a:r>
            <a:r>
              <a:rPr lang="cs-CZ" dirty="0" err="1" smtClean="0"/>
              <a:t>grandfather</a:t>
            </a:r>
            <a:r>
              <a:rPr lang="cs-CZ" dirty="0" smtClean="0"/>
              <a:t>, </a:t>
            </a:r>
            <a:r>
              <a:rPr lang="cs-CZ" dirty="0" err="1" smtClean="0"/>
              <a:t>grandfather</a:t>
            </a:r>
            <a:r>
              <a:rPr lang="cs-CZ" dirty="0" smtClean="0"/>
              <a:t>, </a:t>
            </a:r>
            <a:r>
              <a:rPr lang="cs-CZ" dirty="0" err="1" smtClean="0"/>
              <a:t>boy,girl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7222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Přelož a využij v přiřazených větách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Son, baby, </a:t>
            </a:r>
            <a:r>
              <a:rPr lang="cs-CZ" dirty="0" err="1" smtClean="0"/>
              <a:t>dad</a:t>
            </a:r>
            <a:r>
              <a:rPr lang="cs-CZ" dirty="0" smtClean="0"/>
              <a:t>, </a:t>
            </a:r>
            <a:r>
              <a:rPr lang="cs-CZ" dirty="0" err="1" smtClean="0"/>
              <a:t>mother</a:t>
            </a:r>
            <a:r>
              <a:rPr lang="cs-CZ" dirty="0" smtClean="0"/>
              <a:t>, </a:t>
            </a:r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children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…..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914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 daným pojmům najdi správná anglická slovíčka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syn, dcera, otec</a:t>
            </a:r>
            <a:r>
              <a:rPr lang="cs-CZ" dirty="0" smtClean="0"/>
              <a:t>, matka</a:t>
            </a:r>
            <a:r>
              <a:rPr lang="cs-CZ" dirty="0" smtClean="0"/>
              <a:t>, děda, babička, teta, bratranec, strýc, dítě</a:t>
            </a:r>
          </a:p>
          <a:p>
            <a:r>
              <a:rPr lang="cs-CZ" dirty="0"/>
              <a:t>r</a:t>
            </a:r>
            <a:r>
              <a:rPr lang="cs-CZ" dirty="0" smtClean="0"/>
              <a:t>odiče,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0904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Přelož a použij ve větách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Son, baby, </a:t>
            </a:r>
            <a:r>
              <a:rPr lang="cs-CZ" dirty="0" err="1" smtClean="0"/>
              <a:t>girl,boy</a:t>
            </a:r>
            <a:r>
              <a:rPr lang="cs-CZ" dirty="0" smtClean="0"/>
              <a:t>, </a:t>
            </a:r>
            <a:r>
              <a:rPr lang="cs-CZ" dirty="0" err="1" smtClean="0"/>
              <a:t>grandfather</a:t>
            </a:r>
            <a:r>
              <a:rPr lang="cs-CZ" dirty="0" smtClean="0"/>
              <a:t>, </a:t>
            </a:r>
            <a:r>
              <a:rPr lang="cs-CZ" dirty="0" err="1" smtClean="0"/>
              <a:t>grandmother</a:t>
            </a:r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…..</a:t>
            </a:r>
          </a:p>
          <a:p>
            <a:r>
              <a:rPr lang="cs-CZ" dirty="0" smtClean="0"/>
              <a:t> I </a:t>
            </a:r>
            <a:r>
              <a:rPr lang="cs-CZ" dirty="0" err="1" smtClean="0"/>
              <a:t>like</a:t>
            </a:r>
            <a:r>
              <a:rPr lang="cs-CZ" dirty="0" smtClean="0"/>
              <a:t>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7426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Vyprávěj příběh své rodiny a použij daná slova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Birthday</a:t>
            </a:r>
            <a:r>
              <a:rPr lang="cs-CZ" dirty="0" smtClean="0"/>
              <a:t>, son, </a:t>
            </a:r>
            <a:r>
              <a:rPr lang="cs-CZ" dirty="0" err="1" smtClean="0"/>
              <a:t>dad</a:t>
            </a:r>
            <a:r>
              <a:rPr lang="cs-CZ" dirty="0" smtClean="0"/>
              <a:t>, </a:t>
            </a:r>
            <a:r>
              <a:rPr lang="cs-CZ" dirty="0" err="1" smtClean="0"/>
              <a:t>photo</a:t>
            </a:r>
            <a:r>
              <a:rPr lang="cs-CZ" dirty="0" smtClean="0"/>
              <a:t>, </a:t>
            </a:r>
            <a:r>
              <a:rPr lang="cs-CZ" dirty="0" err="1" smtClean="0"/>
              <a:t>home</a:t>
            </a:r>
            <a:r>
              <a:rPr lang="cs-CZ" dirty="0" smtClean="0"/>
              <a:t>, </a:t>
            </a:r>
            <a:r>
              <a:rPr lang="cs-CZ" dirty="0" err="1" smtClean="0"/>
              <a:t>house,my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, </a:t>
            </a:r>
            <a:r>
              <a:rPr lang="cs-CZ" dirty="0" err="1" smtClean="0"/>
              <a:t>grandmother</a:t>
            </a:r>
            <a:r>
              <a:rPr lang="cs-CZ" dirty="0" smtClean="0"/>
              <a:t>, </a:t>
            </a:r>
            <a:r>
              <a:rPr lang="cs-CZ" dirty="0" err="1" smtClean="0"/>
              <a:t>grandfather</a:t>
            </a:r>
            <a:r>
              <a:rPr lang="cs-CZ" dirty="0" smtClean="0"/>
              <a:t>, </a:t>
            </a:r>
            <a:r>
              <a:rPr lang="cs-CZ" dirty="0" err="1" smtClean="0"/>
              <a:t>sister</a:t>
            </a:r>
            <a:r>
              <a:rPr lang="cs-CZ" dirty="0" smtClean="0"/>
              <a:t>, </a:t>
            </a:r>
            <a:r>
              <a:rPr lang="cs-CZ" dirty="0" err="1" smtClean="0"/>
              <a:t>summer</a:t>
            </a:r>
            <a:r>
              <a:rPr lang="cs-CZ" dirty="0" smtClean="0"/>
              <a:t>, my dog, my </a:t>
            </a:r>
            <a:r>
              <a:rPr lang="cs-CZ" dirty="0" err="1" smtClean="0"/>
              <a:t>cat</a:t>
            </a:r>
            <a:r>
              <a:rPr lang="cs-CZ" dirty="0" smtClean="0"/>
              <a:t>, my </a:t>
            </a:r>
            <a:r>
              <a:rPr lang="cs-CZ" dirty="0" err="1" smtClean="0"/>
              <a:t>friend</a:t>
            </a:r>
            <a:r>
              <a:rPr lang="cs-CZ" dirty="0" smtClean="0"/>
              <a:t>, my hobby,</a:t>
            </a:r>
          </a:p>
          <a:p>
            <a:r>
              <a:rPr lang="cs-CZ" dirty="0"/>
              <a:t>m</a:t>
            </a:r>
            <a:r>
              <a:rPr lang="cs-CZ" dirty="0" smtClean="0"/>
              <a:t>y </a:t>
            </a:r>
            <a:r>
              <a:rPr lang="cs-CZ" dirty="0" err="1" smtClean="0"/>
              <a:t>father</a:t>
            </a:r>
            <a:r>
              <a:rPr lang="cs-CZ" dirty="0" smtClean="0"/>
              <a:t>, </a:t>
            </a:r>
            <a:r>
              <a:rPr lang="cs-CZ" dirty="0" err="1" smtClean="0"/>
              <a:t>parents</a:t>
            </a:r>
            <a:r>
              <a:rPr lang="cs-CZ" dirty="0" smtClean="0"/>
              <a:t>, my </a:t>
            </a:r>
            <a:r>
              <a:rPr lang="cs-CZ" dirty="0" err="1" smtClean="0"/>
              <a:t>brother</a:t>
            </a:r>
            <a:r>
              <a:rPr lang="cs-CZ" dirty="0" smtClean="0"/>
              <a:t>, street, garden, </a:t>
            </a:r>
            <a:r>
              <a:rPr lang="cs-CZ" dirty="0" err="1" smtClean="0"/>
              <a:t>july</a:t>
            </a:r>
            <a:r>
              <a:rPr lang="cs-CZ" dirty="0" smtClean="0"/>
              <a:t>,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/>
              <a:t>computer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2415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Najdi anglická slovíčka, která začínají písmeny: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…………..,A…………,C…………….,D………………,E…………………,K…………..,P…………………..,F…………………………,G………………………….,I………………………….,L………………,M…………………………,</a:t>
            </a:r>
            <a:r>
              <a:rPr lang="cs-CZ" smtClean="0"/>
              <a:t>O……………………,R……………………,S………………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5903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Dokonči věty 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………………..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59606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Anglicko-český slovník </a:t>
            </a:r>
            <a:r>
              <a:rPr lang="cs-CZ" smtClean="0"/>
              <a:t>nakladatelství Lingea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d19d6491-b662-4d98-996c-1e38fe9d0183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</TotalTime>
  <Words>559</Words>
  <Application>Microsoft Office PowerPoint</Application>
  <PresentationFormat>Předvádění na obrazovce (16:9)</PresentationFormat>
  <Paragraphs>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boxed_powerpoint_16x9_2012-08</vt:lpstr>
      <vt:lpstr>  Dotkněte se inovací CZ.1.07/1.3.00/51.0024  </vt:lpstr>
      <vt:lpstr>Snímek 2</vt:lpstr>
      <vt:lpstr>Metodický pokyn</vt:lpstr>
      <vt:lpstr>My family</vt:lpstr>
      <vt:lpstr>Přelož slovíčka do anglického jazyka :</vt:lpstr>
      <vt:lpstr>Přiřaď správné výrazy :</vt:lpstr>
      <vt:lpstr>Napiš anglicky správně :</vt:lpstr>
      <vt:lpstr>Přelož správně :</vt:lpstr>
      <vt:lpstr>Napiš anglicky správně :</vt:lpstr>
      <vt:lpstr>Doplň správné písmeno :</vt:lpstr>
      <vt:lpstr>Najdi chyby a oprav :</vt:lpstr>
      <vt:lpstr>Zaškrtni v textu členy rodiny:</vt:lpstr>
      <vt:lpstr>Přelož a využij v přiřazených větách :</vt:lpstr>
      <vt:lpstr>K daným pojmům najdi správná anglická slovíčka :</vt:lpstr>
      <vt:lpstr>Přelož a použij ve větách</vt:lpstr>
      <vt:lpstr>Vyprávěj příběh své rodiny a použij daná slova</vt:lpstr>
      <vt:lpstr>Najdi anglická slovíčka, která začínají písmeny:</vt:lpstr>
      <vt:lpstr>Dokonči věty 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35</cp:revision>
  <dcterms:created xsi:type="dcterms:W3CDTF">2014-10-07T08:27:59Z</dcterms:created>
  <dcterms:modified xsi:type="dcterms:W3CDTF">2015-06-01T16:29:41Z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