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24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dravavyziva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dravavyziv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Životospráva rodiny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60000"/>
              </a:lnSpc>
            </a:pPr>
            <a:r>
              <a:rPr lang="cs-CZ" sz="2600" dirty="0" smtClean="0"/>
              <a:t>Škola: ZŠ, Broumov, Kladská 164</a:t>
            </a:r>
          </a:p>
          <a:p>
            <a:pPr algn="just">
              <a:lnSpc>
                <a:spcPct val="160000"/>
              </a:lnSpc>
            </a:pPr>
            <a:r>
              <a:rPr lang="cs-CZ" sz="2600" dirty="0" smtClean="0"/>
              <a:t>Autor</a:t>
            </a:r>
            <a:r>
              <a:rPr lang="cs-CZ" sz="2600" dirty="0"/>
              <a:t>: </a:t>
            </a:r>
            <a:r>
              <a:rPr lang="cs-CZ" sz="2600" dirty="0" smtClean="0"/>
              <a:t>Zdena Rohanová</a:t>
            </a:r>
          </a:p>
          <a:p>
            <a:pPr algn="just">
              <a:lnSpc>
                <a:spcPct val="160000"/>
              </a:lnSpc>
            </a:pPr>
            <a:r>
              <a:rPr lang="cs-CZ" sz="2600" dirty="0" smtClean="0"/>
              <a:t>Předmět: Výchova k občanství</a:t>
            </a:r>
          </a:p>
          <a:p>
            <a:pPr algn="just">
              <a:lnSpc>
                <a:spcPct val="160000"/>
              </a:lnSpc>
            </a:pPr>
            <a:endParaRPr lang="cs-CZ" sz="2600" dirty="0" smtClean="0"/>
          </a:p>
          <a:p>
            <a:pPr algn="just">
              <a:lnSpc>
                <a:spcPct val="160000"/>
              </a:lnSpc>
            </a:pPr>
            <a:r>
              <a:rPr lang="cs-CZ" sz="2600" dirty="0" smtClean="0"/>
              <a:t>Anotace: Cílem vyučovací hodiny je seznámit žáky se správným životním stylem, s významem jeho dodržováním v osobním a rodinném životě každého člověka, posílit hodnotu zdraví a vést žáky ke správnému trávení volného času s důrazem na pohybovou aktivitu a sport. Žáci se také seznámí se škodlivými účinky na jejich zdraví.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800" dirty="0" smtClean="0"/>
              <a:t>Popis práce s materiálem</a:t>
            </a:r>
          </a:p>
          <a:p>
            <a:pPr algn="just"/>
            <a:r>
              <a:rPr lang="cs-CZ" sz="1800" dirty="0" smtClean="0"/>
              <a:t>Zahájení hodiny – seznámení s tématem „Životospráva rodiny“.</a:t>
            </a:r>
          </a:p>
          <a:p>
            <a:pPr algn="just"/>
            <a:r>
              <a:rPr lang="cs-CZ" sz="1800" dirty="0" smtClean="0"/>
              <a:t>Diskuze na zvolené téma (žáci hovoří o svých poznatcích, zkušenostech, doporučení pro zdravou výživu, na tabletu vyhledají nějaké zajímavosti např. ze zdravé výživy), pracují ve dvojicích, seznámí s výsledky vyhledávání ostatní žáky.</a:t>
            </a:r>
          </a:p>
          <a:p>
            <a:pPr algn="just"/>
            <a:r>
              <a:rPr lang="cs-CZ" sz="1800" dirty="0" smtClean="0"/>
              <a:t>Doporučený zdroj: </a:t>
            </a:r>
            <a:r>
              <a:rPr lang="cs-CZ" sz="1800" dirty="0" smtClean="0">
                <a:hlinkClick r:id="rId2"/>
              </a:rPr>
              <a:t>http://www.zdravavyziva.cz/</a:t>
            </a:r>
            <a:endParaRPr lang="cs-CZ" sz="1800" dirty="0" smtClean="0"/>
          </a:p>
          <a:p>
            <a:pPr algn="just"/>
            <a:r>
              <a:rPr lang="cs-CZ" sz="1800" dirty="0" smtClean="0"/>
              <a:t>Žáci samostatně vypracují pracovní listy (otázky směřují k zamyšlení žáků nad svým vlastním životním stylem a hodnotou zdraví), shrnutí – význam „zdraví“ pro člověka</a:t>
            </a:r>
          </a:p>
          <a:p>
            <a:pPr algn="just"/>
            <a:r>
              <a:rPr lang="cs-CZ" sz="1800" i="1" dirty="0" smtClean="0"/>
              <a:t>Materiál je určen pro práci s interaktivní tabulí a tablety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cs-CZ" sz="1800" i="1" dirty="0" smtClean="0"/>
              <a:t>Cvičení, diskuze, práce s tablety</a:t>
            </a:r>
            <a:endParaRPr lang="cs-CZ" sz="1800" i="1" dirty="0"/>
          </a:p>
          <a:p>
            <a:pPr algn="just"/>
            <a:r>
              <a:rPr lang="cs-CZ" sz="1800" dirty="0" smtClean="0"/>
              <a:t>Očekávání a cíle: posílit u žáků „hodnotu zdraví a zdravého životního stylu“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cs-CZ" sz="1800" i="1" dirty="0" smtClean="0"/>
              <a:t>Životospráva rodiny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458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1. Motivační text: </a:t>
            </a:r>
          </a:p>
          <a:p>
            <a:pPr algn="just"/>
            <a:r>
              <a:rPr lang="cs-CZ" sz="1800" dirty="0" smtClean="0"/>
              <a:t>Člověk potřebuje ke svému životu dostatek psychických a fyzických sil. V současné době se propaguje zdravý životní styl. Při jeho pravidelném dodržování se cítíme mnohem lépe a zdravěji a tím můžeme prožít plnohodnotný život </a:t>
            </a:r>
            <a:r>
              <a:rPr lang="cs-CZ" sz="1800" dirty="0" smtClean="0"/>
              <a:t>po </a:t>
            </a:r>
            <a:r>
              <a:rPr lang="cs-CZ" sz="1800" dirty="0" smtClean="0"/>
              <a:t>stránce fyzické i duševní. Zdravý životní styl zahrnuje denní režim a výživu. Denní režim se dělí na 8 hodin práce (učení), 8 hodin volného času a 8 hodin spánku. Správná výživa zajišťuje našemu tělu vše, co potřebuje pro své zdraví a růst: cukry, tuky, bílkoviny, vitaminy, minerální látky. Našemu tělu musíme také zajistit i dostatek tekutin. Velký důraz v denním režimu se klade na pohybovou aktivitu. Našemu zdraví škodí alkohol, kouření, drogy.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289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2. Z výše uvedeného textu vysvětli a napiš (české) výrazy:</a:t>
            </a:r>
          </a:p>
          <a:p>
            <a:pPr algn="just"/>
            <a:r>
              <a:rPr lang="cs-CZ" dirty="0" smtClean="0"/>
              <a:t>Fyzická stránka člověka: …………………………………………</a:t>
            </a:r>
          </a:p>
          <a:p>
            <a:pPr algn="just"/>
            <a:r>
              <a:rPr lang="cs-CZ" dirty="0" smtClean="0"/>
              <a:t>Psychická stránka člověka: ……………………………………..</a:t>
            </a:r>
          </a:p>
          <a:p>
            <a:pPr algn="just"/>
            <a:r>
              <a:rPr lang="cs-CZ" dirty="0" smtClean="0"/>
              <a:t>Do zdravého životního stylu zahrnujeme: ………………………………………………………………………………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4215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3. Co škodí našemu zdraví? 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Napiš příklady nemocí, které mohou vzniknout při nedodržování pravidel zdravého způsobu života: ………………………………………………………………………………………………………………………………………………………………………………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41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 a napiš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Které potraviny prospívají našemu zdraví?</a:t>
            </a:r>
          </a:p>
          <a:p>
            <a:r>
              <a:rPr lang="cs-CZ" dirty="0" smtClean="0"/>
              <a:t>……………………………………………………………………………..</a:t>
            </a:r>
          </a:p>
          <a:p>
            <a:r>
              <a:rPr lang="cs-CZ" dirty="0" smtClean="0"/>
              <a:t>..................................................................................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2989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Doplň lidovou moudrost:</a:t>
            </a:r>
          </a:p>
          <a:p>
            <a:r>
              <a:rPr lang="cs-CZ" dirty="0" smtClean="0"/>
              <a:t>V zdravém těle zdravý …………………………………………..</a:t>
            </a:r>
          </a:p>
          <a:p>
            <a:r>
              <a:rPr lang="cs-CZ" dirty="0" smtClean="0"/>
              <a:t>Jez do polo ………………………..pij do polo ………...........   budeš živ a zdráv dlouhá léta.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2101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Sestav jídelníček racionální výživy na 1 den: </a:t>
            </a:r>
          </a:p>
          <a:p>
            <a:r>
              <a:rPr lang="cs-CZ" dirty="0" smtClean="0"/>
              <a:t>Snídaně:</a:t>
            </a:r>
          </a:p>
          <a:p>
            <a:r>
              <a:rPr lang="cs-CZ" dirty="0" smtClean="0"/>
              <a:t>Svačina:</a:t>
            </a:r>
          </a:p>
          <a:p>
            <a:r>
              <a:rPr lang="cs-CZ" dirty="0" smtClean="0"/>
              <a:t>Oběd:</a:t>
            </a:r>
          </a:p>
          <a:p>
            <a:r>
              <a:rPr lang="cs-CZ" dirty="0" smtClean="0"/>
              <a:t>Svačina:</a:t>
            </a:r>
          </a:p>
          <a:p>
            <a:r>
              <a:rPr lang="cs-CZ" dirty="0" smtClean="0"/>
              <a:t>Večeře: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8106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 Doplň větu: </a:t>
            </a:r>
          </a:p>
          <a:p>
            <a:pPr marL="0" indent="0">
              <a:buNone/>
            </a:pPr>
            <a:r>
              <a:rPr lang="cs-CZ" dirty="0" smtClean="0"/>
              <a:t>Správný režim dne je ………………………práce (učení),</a:t>
            </a:r>
          </a:p>
          <a:p>
            <a:pPr marL="0" indent="0">
              <a:buNone/>
            </a:pPr>
            <a:r>
              <a:rPr lang="cs-CZ" dirty="0" smtClean="0"/>
              <a:t>…………………............volného času, ……………………….</a:t>
            </a:r>
          </a:p>
          <a:p>
            <a:pPr marL="0" indent="0">
              <a:buNone/>
            </a:pPr>
            <a:r>
              <a:rPr lang="cs-CZ" dirty="0" smtClean="0"/>
              <a:t>spánku.</a:t>
            </a:r>
          </a:p>
          <a:p>
            <a:pPr marL="0" indent="0">
              <a:buNone/>
            </a:pPr>
            <a:r>
              <a:rPr lang="cs-CZ" dirty="0" smtClean="0"/>
              <a:t>Dodržuješ tento režim? ………………………………………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5583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Můj volný čas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 Kterému sportu se věnuješ ve svém volném čase?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Zařazuješ pravidelně do svého denního režimu nějakou pohybovou aktivitu? 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Jakým zálibám se věnují rodiče či příbuzní? ……………..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344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 a napiš: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9. Napiš, co všechno děláš pro své zdraví: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Napiš, co bys měl/a ještě vylepšit: 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321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 a napiš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10. Na kterém místě v žebříčku hodnot je u Tebe „hodnota zdraví?“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Které hodnoty ve svém životě preferuješ?“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4444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11. Vysvětli toto rčení (ke vztahu zdraví):</a:t>
            </a:r>
          </a:p>
          <a:p>
            <a:pPr marL="0" indent="0">
              <a:buNone/>
            </a:pPr>
            <a:r>
              <a:rPr lang="cs-CZ" dirty="0" smtClean="0"/>
              <a:t>„Jak si kdo ustele, tak si lehne:“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1422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http://www.zdravavyziva.cz/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d19d6491-b662-4d98-996c-1e38fe9d018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442</TotalTime>
  <Words>618</Words>
  <Application>Microsoft Office PowerPoint</Application>
  <PresentationFormat>Předvádění na obrazovce (16:9)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boxed_powerpoint_16x9_2012-08</vt:lpstr>
      <vt:lpstr>  Dotkněte se inovací CZ.1.07/1.3.00/51.0024  </vt:lpstr>
      <vt:lpstr>Snímek 2</vt:lpstr>
      <vt:lpstr>Metodický pokyn</vt:lpstr>
      <vt:lpstr>Přečti :</vt:lpstr>
      <vt:lpstr>Vylušti :</vt:lpstr>
      <vt:lpstr>Odpověz :</vt:lpstr>
      <vt:lpstr>Přemýšlej a napiš :</vt:lpstr>
      <vt:lpstr>Doplň :</vt:lpstr>
      <vt:lpstr>Sestav :</vt:lpstr>
      <vt:lpstr>Doplň :</vt:lpstr>
      <vt:lpstr>Můj volný čas :</vt:lpstr>
      <vt:lpstr>Přemýšlej a napiš:</vt:lpstr>
      <vt:lpstr>Přemýšlej a napiš :</vt:lpstr>
      <vt:lpstr>Vysvětli 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42</cp:revision>
  <dcterms:created xsi:type="dcterms:W3CDTF">2014-10-07T08:27:59Z</dcterms:created>
  <dcterms:modified xsi:type="dcterms:W3CDTF">2015-06-01T15:40:45Z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