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1"/>
  </p:sldMasterIdLst>
  <p:notesMasterIdLst>
    <p:notesMasterId r:id="rId15"/>
  </p:notesMasterIdLst>
  <p:handoutMasterIdLst>
    <p:handoutMasterId r:id="rId16"/>
  </p:handoutMasterIdLst>
  <p:sldIdLst>
    <p:sldId id="272" r:id="rId2"/>
    <p:sldId id="286" r:id="rId3"/>
    <p:sldId id="284" r:id="rId4"/>
    <p:sldId id="283" r:id="rId5"/>
    <p:sldId id="287" r:id="rId6"/>
    <p:sldId id="285" r:id="rId7"/>
    <p:sldId id="288" r:id="rId8"/>
    <p:sldId id="275" r:id="rId9"/>
    <p:sldId id="277" r:id="rId10"/>
    <p:sldId id="276" r:id="rId11"/>
    <p:sldId id="278" r:id="rId12"/>
    <p:sldId id="280" r:id="rId13"/>
    <p:sldId id="281" r:id="rId14"/>
  </p:sldIdLst>
  <p:sldSz cx="12192000" cy="6858000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sz="2000"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sz="2000"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sz="2000"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sz="2000"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sz="2000"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sz="2000"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sz="2000"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sz="2000"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sz="2000"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521415D9-36F7-43E2-AB2F-B90AF26B5E84}">
      <p14:sectionLst xmlns:p14="http://schemas.microsoft.com/office/powerpoint/2010/main" xmlns="">
        <p14:section name="Výchozí oddíl" id="{E382F7BD-B876-44D3-BEE4-3BC547C6E4E9}">
          <p14:sldIdLst>
            <p14:sldId id="272"/>
          </p14:sldIdLst>
        </p14:section>
        <p14:section name="obsah" id="{362DA2D2-B983-4E6D-A603-75D753E637E2}">
          <p14:sldIdLst>
            <p14:sldId id="286"/>
            <p14:sldId id="284"/>
            <p14:sldId id="283"/>
            <p14:sldId id="287"/>
            <p14:sldId id="285"/>
          </p14:sldIdLst>
        </p14:section>
        <p14:section name="PL" id="{D462812B-4849-4A41-8747-D365167F262F}">
          <p14:sldIdLst>
            <p14:sldId id="288"/>
          </p14:sldIdLst>
        </p14:section>
        <p14:section name="popisy" id="{43904C13-831F-485C-99E7-A27508A752C3}">
          <p14:sldIdLst>
            <p14:sldId id="275"/>
            <p14:sldId id="277"/>
            <p14:sldId id="276"/>
            <p14:sldId id="278"/>
            <p14:sldId id="280"/>
            <p14:sldId id="281"/>
          </p14:sldIdLst>
        </p14:section>
      </p14:sectionLst>
    </p:ex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0"/>
      </p:ext>
    </p:extLst>
  </p:showPr>
  <p:clrMru>
    <a:srgbClr val="6666FF"/>
    <a:srgbClr val="FF99FF"/>
    <a:srgbClr val="FF6600"/>
    <a:srgbClr val="00CC00"/>
    <a:srgbClr val="F6CEB3"/>
    <a:srgbClr val="C48E7C"/>
    <a:srgbClr val="C6907E"/>
    <a:srgbClr val="E0AB91"/>
    <a:srgbClr val="3366FF"/>
    <a:srgbClr val="33CC33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897" autoAdjust="0"/>
    <p:restoredTop sz="94660"/>
  </p:normalViewPr>
  <p:slideViewPr>
    <p:cSldViewPr snapToGrid="0">
      <p:cViewPr varScale="1">
        <p:scale>
          <a:sx n="72" d="100"/>
          <a:sy n="72" d="100"/>
        </p:scale>
        <p:origin x="-126" y="-738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EA3F77FB-CAD2-4DB5-A213-6BBB23B05E1D}" type="datetimeFigureOut">
              <a:rPr lang="cs-CZ"/>
              <a:pPr>
                <a:defRPr/>
              </a:pPr>
              <a:t>1.6.2015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cs-CZ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Century Gothic" panose="020B0502020202020204" pitchFamily="34" charset="0"/>
              </a:defRPr>
            </a:lvl1pPr>
          </a:lstStyle>
          <a:p>
            <a:pPr>
              <a:defRPr/>
            </a:pPr>
            <a:fld id="{1163AD63-6A32-4E40-A6E2-C0B05799595A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xmlns="" val="83307216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35055ADB-4D71-4346-839E-D7822E6AD59A}" type="datetimeFigureOut">
              <a:rPr lang="cs-CZ"/>
              <a:pPr>
                <a:defRPr/>
              </a:pPr>
              <a:t>1.6.2015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dirty="0" smtClean="0"/>
              <a:t>Kliknutím lze upravit styly předlohy textu.</a:t>
            </a:r>
          </a:p>
          <a:p>
            <a:pPr lvl="1"/>
            <a:r>
              <a:rPr lang="cs-CZ" noProof="0" dirty="0" smtClean="0"/>
              <a:t>Druhá úroveň</a:t>
            </a:r>
          </a:p>
          <a:p>
            <a:pPr lvl="2"/>
            <a:r>
              <a:rPr lang="cs-CZ" noProof="0" dirty="0" smtClean="0"/>
              <a:t>Třetí úroveň</a:t>
            </a:r>
          </a:p>
          <a:p>
            <a:pPr lvl="3"/>
            <a:r>
              <a:rPr lang="cs-CZ" noProof="0" dirty="0" smtClean="0"/>
              <a:t>Čtvrtá úroveň</a:t>
            </a:r>
          </a:p>
          <a:p>
            <a:pPr lvl="4"/>
            <a:r>
              <a:rPr lang="cs-CZ" noProof="0" dirty="0" smtClean="0"/>
              <a:t>Pátá úroveň</a:t>
            </a:r>
            <a:endParaRPr lang="cs-CZ" noProof="0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cs-CZ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Century Gothic" panose="020B0502020202020204" pitchFamily="34" charset="0"/>
              </a:defRPr>
            </a:lvl1pPr>
          </a:lstStyle>
          <a:p>
            <a:pPr>
              <a:defRPr/>
            </a:pPr>
            <a:fld id="{5C924B67-143B-4295-BA15-1F3D396E56DC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xmlns="" val="185074304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1024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1024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BED27304-98AE-4CFA-8784-BC41DC32B195}" type="slidenum">
              <a:rPr lang="cs-CZ" altLang="cs-CZ" sz="1200" smtClean="0">
                <a:latin typeface="Century Gothic" panose="020B0502020202020204" pitchFamily="34" charset="0"/>
              </a:rPr>
              <a:pPr/>
              <a:t>1</a:t>
            </a:fld>
            <a:endParaRPr lang="cs-CZ" altLang="cs-CZ" sz="1200" smtClean="0">
              <a:latin typeface="Century Gothic" panose="020B0502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8849691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4"/>
          <p:cNvGrpSpPr>
            <a:grpSpLocks/>
          </p:cNvGrpSpPr>
          <p:nvPr/>
        </p:nvGrpSpPr>
        <p:grpSpPr bwMode="auto">
          <a:xfrm>
            <a:off x="0" y="0"/>
            <a:ext cx="12188825" cy="712788"/>
            <a:chOff x="0" y="0"/>
            <a:chExt cx="12188825" cy="713232"/>
          </a:xfrm>
        </p:grpSpPr>
        <p:sp>
          <p:nvSpPr>
            <p:cNvPr id="5" name="Obdélník 6"/>
            <p:cNvSpPr/>
            <p:nvPr/>
          </p:nvSpPr>
          <p:spPr>
            <a:xfrm flipV="1">
              <a:off x="0" y="73070"/>
              <a:ext cx="12188825" cy="640162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sz="1800" dirty="0"/>
            </a:p>
          </p:txBody>
        </p:sp>
        <p:sp>
          <p:nvSpPr>
            <p:cNvPr id="6" name="Obdélník 9"/>
            <p:cNvSpPr/>
            <p:nvPr/>
          </p:nvSpPr>
          <p:spPr>
            <a:xfrm flipV="1">
              <a:off x="0" y="0"/>
              <a:ext cx="12188825" cy="201739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sz="1800" dirty="0"/>
            </a:p>
          </p:txBody>
        </p:sp>
      </p:grpSp>
      <p:grpSp>
        <p:nvGrpSpPr>
          <p:cNvPr id="7" name="Skupina 10"/>
          <p:cNvGrpSpPr>
            <a:grpSpLocks/>
          </p:cNvGrpSpPr>
          <p:nvPr/>
        </p:nvGrpSpPr>
        <p:grpSpPr bwMode="auto">
          <a:xfrm>
            <a:off x="0" y="0"/>
            <a:ext cx="712788" cy="6858000"/>
            <a:chOff x="0" y="0"/>
            <a:chExt cx="713232" cy="6858000"/>
          </a:xfrm>
        </p:grpSpPr>
        <p:sp>
          <p:nvSpPr>
            <p:cNvPr id="8" name="Obdélník 11"/>
            <p:cNvSpPr/>
            <p:nvPr/>
          </p:nvSpPr>
          <p:spPr>
            <a:xfrm flipH="1">
              <a:off x="73070" y="0"/>
              <a:ext cx="640162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sz="1800" dirty="0"/>
            </a:p>
          </p:txBody>
        </p:sp>
        <p:sp>
          <p:nvSpPr>
            <p:cNvPr id="9" name="Obdélník 12"/>
            <p:cNvSpPr/>
            <p:nvPr/>
          </p:nvSpPr>
          <p:spPr>
            <a:xfrm flipH="1">
              <a:off x="0" y="0"/>
              <a:ext cx="203327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sz="1800" dirty="0"/>
            </a:p>
          </p:txBody>
        </p:sp>
      </p:grpSp>
      <p:grpSp>
        <p:nvGrpSpPr>
          <p:cNvPr id="10" name="Skupina 13"/>
          <p:cNvGrpSpPr>
            <a:grpSpLocks/>
          </p:cNvGrpSpPr>
          <p:nvPr/>
        </p:nvGrpSpPr>
        <p:grpSpPr bwMode="auto">
          <a:xfrm>
            <a:off x="11476038" y="0"/>
            <a:ext cx="747712" cy="6858000"/>
            <a:chOff x="11476762" y="0"/>
            <a:chExt cx="746886" cy="6858000"/>
          </a:xfrm>
        </p:grpSpPr>
        <p:sp>
          <p:nvSpPr>
            <p:cNvPr id="11" name="Obdélník 14"/>
            <p:cNvSpPr/>
            <p:nvPr/>
          </p:nvSpPr>
          <p:spPr>
            <a:xfrm flipH="1">
              <a:off x="11476762" y="0"/>
              <a:ext cx="640641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sz="1800" dirty="0"/>
            </a:p>
          </p:txBody>
        </p:sp>
        <p:sp>
          <p:nvSpPr>
            <p:cNvPr id="12" name="Obdélník 15"/>
            <p:cNvSpPr/>
            <p:nvPr/>
          </p:nvSpPr>
          <p:spPr>
            <a:xfrm flipH="1">
              <a:off x="12020672" y="0"/>
              <a:ext cx="202976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sz="1800" dirty="0"/>
            </a:p>
          </p:txBody>
        </p:sp>
      </p:grpSp>
      <p:grpSp>
        <p:nvGrpSpPr>
          <p:cNvPr id="13" name="Skupina 16"/>
          <p:cNvGrpSpPr>
            <a:grpSpLocks/>
          </p:cNvGrpSpPr>
          <p:nvPr/>
        </p:nvGrpSpPr>
        <p:grpSpPr bwMode="auto">
          <a:xfrm flipV="1">
            <a:off x="0" y="6145213"/>
            <a:ext cx="12188825" cy="712787"/>
            <a:chOff x="0" y="0"/>
            <a:chExt cx="12188825" cy="713232"/>
          </a:xfrm>
        </p:grpSpPr>
        <p:sp>
          <p:nvSpPr>
            <p:cNvPr id="14" name="Obdélník 17"/>
            <p:cNvSpPr/>
            <p:nvPr/>
          </p:nvSpPr>
          <p:spPr>
            <a:xfrm flipV="1">
              <a:off x="0" y="73071"/>
              <a:ext cx="12188825" cy="640161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sz="1800" dirty="0"/>
            </a:p>
          </p:txBody>
        </p:sp>
        <p:sp>
          <p:nvSpPr>
            <p:cNvPr id="15" name="Obdélník 18"/>
            <p:cNvSpPr/>
            <p:nvPr/>
          </p:nvSpPr>
          <p:spPr>
            <a:xfrm flipV="1">
              <a:off x="0" y="0"/>
              <a:ext cx="12188825" cy="20173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sz="1800" dirty="0"/>
            </a:p>
          </p:txBody>
        </p:sp>
      </p:grpSp>
      <p:pic>
        <p:nvPicPr>
          <p:cNvPr id="16" name="Obrázek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35300" y="4794250"/>
            <a:ext cx="6119813" cy="1336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" name="Obrázek 20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79963" y="3633788"/>
            <a:ext cx="2628900" cy="12525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sp>
        <p:nvSpPr>
          <p:cNvPr id="18" name="Zástupný symbol pro zápatí 5"/>
          <p:cNvSpPr>
            <a:spLocks noGrp="1"/>
          </p:cNvSpPr>
          <p:nvPr>
            <p:ph type="ftr" sz="quarter" idx="10"/>
          </p:nvPr>
        </p:nvSpPr>
        <p:spPr>
          <a:xfrm>
            <a:off x="2803525" y="6291263"/>
            <a:ext cx="7159625" cy="238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11472221"/>
      </p:ext>
    </p:extLst>
  </p:cSld>
  <p:clrMapOvr>
    <a:masterClrMapping/>
  </p:clrMapOvr>
  <p:transition spd="med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6B4A20-93D7-49A1-A3E3-455C7C17807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xmlns="" val="1585272468"/>
      </p:ext>
    </p:extLst>
  </p:cSld>
  <p:clrMapOvr>
    <a:masterClrMapping/>
  </p:clrMapOvr>
  <p:transition spd="med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6"/>
          <p:cNvGrpSpPr>
            <a:grpSpLocks/>
          </p:cNvGrpSpPr>
          <p:nvPr/>
        </p:nvGrpSpPr>
        <p:grpSpPr bwMode="auto">
          <a:xfrm flipV="1">
            <a:off x="0" y="6308725"/>
            <a:ext cx="12188825" cy="549275"/>
            <a:chOff x="0" y="0"/>
            <a:chExt cx="12188825" cy="713232"/>
          </a:xfrm>
        </p:grpSpPr>
        <p:sp>
          <p:nvSpPr>
            <p:cNvPr id="5" name="Obdélník 8"/>
            <p:cNvSpPr/>
            <p:nvPr/>
          </p:nvSpPr>
          <p:spPr>
            <a:xfrm flipV="1">
              <a:off x="0" y="59779"/>
              <a:ext cx="12188825" cy="653453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sz="1800" dirty="0"/>
            </a:p>
          </p:txBody>
        </p:sp>
        <p:sp>
          <p:nvSpPr>
            <p:cNvPr id="6" name="Obdélník 9"/>
            <p:cNvSpPr/>
            <p:nvPr/>
          </p:nvSpPr>
          <p:spPr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sz="1800" dirty="0"/>
            </a:p>
          </p:txBody>
        </p:sp>
      </p:grpSp>
      <p:grpSp>
        <p:nvGrpSpPr>
          <p:cNvPr id="7" name="Skupina 10"/>
          <p:cNvGrpSpPr>
            <a:grpSpLocks/>
          </p:cNvGrpSpPr>
          <p:nvPr/>
        </p:nvGrpSpPr>
        <p:grpSpPr bwMode="auto">
          <a:xfrm>
            <a:off x="17463" y="0"/>
            <a:ext cx="12188825" cy="549275"/>
            <a:chOff x="0" y="0"/>
            <a:chExt cx="12188825" cy="713232"/>
          </a:xfrm>
        </p:grpSpPr>
        <p:sp>
          <p:nvSpPr>
            <p:cNvPr id="8" name="Obdélník 11"/>
            <p:cNvSpPr/>
            <p:nvPr/>
          </p:nvSpPr>
          <p:spPr>
            <a:xfrm flipV="1">
              <a:off x="0" y="59780"/>
              <a:ext cx="12188825" cy="653452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sz="1800" dirty="0"/>
            </a:p>
          </p:txBody>
        </p:sp>
        <p:sp>
          <p:nvSpPr>
            <p:cNvPr id="9" name="Obdélník 12"/>
            <p:cNvSpPr/>
            <p:nvPr/>
          </p:nvSpPr>
          <p:spPr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sz="1800" dirty="0"/>
            </a:p>
          </p:txBody>
        </p:sp>
      </p:grpSp>
      <p:pic>
        <p:nvPicPr>
          <p:cNvPr id="10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35300" y="4794250"/>
            <a:ext cx="6119813" cy="1336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97425" y="3587750"/>
            <a:ext cx="2627313" cy="1254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7916D4-AFF6-49A8-97AC-4606151BFCA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xmlns="" val="3279519849"/>
      </p:ext>
    </p:extLst>
  </p:cSld>
  <p:clrMapOvr>
    <a:masterClrMapping/>
  </p:clrMapOvr>
  <p:transition spd="med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CE80AC-6520-4772-B91A-FCE77E71EDF8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xmlns="" val="141361293"/>
      </p:ext>
    </p:extLst>
  </p:cSld>
  <p:clrMapOvr>
    <a:masterClrMapping/>
  </p:clrMapOvr>
  <p:transition spd="med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DFDA2F-7CFD-4DA2-AB72-74ED0C9E72C9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xmlns="" val="1880949307"/>
      </p:ext>
    </p:extLst>
  </p:cSld>
  <p:clrMapOvr>
    <a:masterClrMapping/>
  </p:clrMapOvr>
  <p:transition spd="med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92C877-9FCD-4C4B-BCA6-D9A615CB6B5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xmlns="" val="1109114476"/>
      </p:ext>
    </p:extLst>
  </p:cSld>
  <p:clrMapOvr>
    <a:masterClrMapping/>
  </p:clrMapOvr>
  <p:transition spd="med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60750" y="5197475"/>
            <a:ext cx="5040313" cy="1100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561513" y="0"/>
            <a:ext cx="2627312" cy="1254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F83A82-B0ED-4321-9862-53BF71ECC115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xmlns="" val="3239321809"/>
      </p:ext>
    </p:extLst>
  </p:cSld>
  <p:clrMapOvr>
    <a:masterClrMapping/>
  </p:clrMapOvr>
  <p:transition spd="med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Skupina 6"/>
          <p:cNvGrpSpPr>
            <a:grpSpLocks/>
          </p:cNvGrpSpPr>
          <p:nvPr/>
        </p:nvGrpSpPr>
        <p:grpSpPr bwMode="auto">
          <a:xfrm>
            <a:off x="0" y="0"/>
            <a:ext cx="12188825" cy="549275"/>
            <a:chOff x="0" y="0"/>
            <a:chExt cx="12188825" cy="713232"/>
          </a:xfrm>
        </p:grpSpPr>
        <p:sp>
          <p:nvSpPr>
            <p:cNvPr id="6" name="Obdélník 8"/>
            <p:cNvSpPr/>
            <p:nvPr/>
          </p:nvSpPr>
          <p:spPr>
            <a:xfrm flipV="1">
              <a:off x="0" y="59780"/>
              <a:ext cx="12188825" cy="653452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sz="1800" dirty="0"/>
            </a:p>
          </p:txBody>
        </p:sp>
        <p:sp>
          <p:nvSpPr>
            <p:cNvPr id="7" name="Obdélník 9"/>
            <p:cNvSpPr/>
            <p:nvPr/>
          </p:nvSpPr>
          <p:spPr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sz="1800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38AFFF-07F8-4CD0-AEAC-6079923C5560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xmlns="" val="653220015"/>
      </p:ext>
    </p:extLst>
  </p:cSld>
  <p:clrMapOvr>
    <a:masterClrMapping/>
  </p:clrMapOvr>
  <p:transition spd="med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Skupina 6"/>
          <p:cNvGrpSpPr>
            <a:grpSpLocks/>
          </p:cNvGrpSpPr>
          <p:nvPr/>
        </p:nvGrpSpPr>
        <p:grpSpPr bwMode="auto">
          <a:xfrm>
            <a:off x="0" y="0"/>
            <a:ext cx="7772400" cy="549275"/>
            <a:chOff x="0" y="0"/>
            <a:chExt cx="12188825" cy="713232"/>
          </a:xfrm>
        </p:grpSpPr>
        <p:sp>
          <p:nvSpPr>
            <p:cNvPr id="6" name="Obdélník 8"/>
            <p:cNvSpPr/>
            <p:nvPr/>
          </p:nvSpPr>
          <p:spPr>
            <a:xfrm flipV="1">
              <a:off x="0" y="59780"/>
              <a:ext cx="12188825" cy="653452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sz="1800" dirty="0"/>
            </a:p>
          </p:txBody>
        </p:sp>
        <p:sp>
          <p:nvSpPr>
            <p:cNvPr id="7" name="Obdélník 9"/>
            <p:cNvSpPr/>
            <p:nvPr/>
          </p:nvSpPr>
          <p:spPr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sz="1800" dirty="0"/>
            </a:p>
          </p:txBody>
        </p:sp>
      </p:grpSp>
      <p:grpSp>
        <p:nvGrpSpPr>
          <p:cNvPr id="8" name="Skupina 10"/>
          <p:cNvGrpSpPr>
            <a:grpSpLocks/>
          </p:cNvGrpSpPr>
          <p:nvPr/>
        </p:nvGrpSpPr>
        <p:grpSpPr bwMode="auto">
          <a:xfrm flipV="1">
            <a:off x="0" y="6308725"/>
            <a:ext cx="7772400" cy="549275"/>
            <a:chOff x="0" y="0"/>
            <a:chExt cx="12188825" cy="713232"/>
          </a:xfrm>
        </p:grpSpPr>
        <p:sp>
          <p:nvSpPr>
            <p:cNvPr id="9" name="Obdélník 11"/>
            <p:cNvSpPr/>
            <p:nvPr/>
          </p:nvSpPr>
          <p:spPr>
            <a:xfrm flipV="1">
              <a:off x="0" y="59779"/>
              <a:ext cx="12188825" cy="653453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sz="1800" dirty="0"/>
            </a:p>
          </p:txBody>
        </p:sp>
        <p:sp>
          <p:nvSpPr>
            <p:cNvPr id="10" name="Obdélník 12"/>
            <p:cNvSpPr/>
            <p:nvPr/>
          </p:nvSpPr>
          <p:spPr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sz="1800" dirty="0"/>
            </a:p>
          </p:txBody>
        </p:sp>
      </p:grpSp>
      <p:grpSp>
        <p:nvGrpSpPr>
          <p:cNvPr id="11" name="Skupina 13"/>
          <p:cNvGrpSpPr>
            <a:grpSpLocks/>
          </p:cNvGrpSpPr>
          <p:nvPr/>
        </p:nvGrpSpPr>
        <p:grpSpPr bwMode="auto">
          <a:xfrm rot="5400000" flipV="1">
            <a:off x="-3154362" y="3154362"/>
            <a:ext cx="6858000" cy="549275"/>
            <a:chOff x="0" y="0"/>
            <a:chExt cx="12188825" cy="713232"/>
          </a:xfrm>
        </p:grpSpPr>
        <p:sp>
          <p:nvSpPr>
            <p:cNvPr id="12" name="Obdélník 14"/>
            <p:cNvSpPr/>
            <p:nvPr/>
          </p:nvSpPr>
          <p:spPr>
            <a:xfrm flipV="1">
              <a:off x="0" y="55657"/>
              <a:ext cx="12188825" cy="653452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sz="1800" dirty="0"/>
            </a:p>
          </p:txBody>
        </p:sp>
        <p:sp>
          <p:nvSpPr>
            <p:cNvPr id="13" name="Obdélník 15"/>
            <p:cNvSpPr/>
            <p:nvPr/>
          </p:nvSpPr>
          <p:spPr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sz="1800" dirty="0"/>
            </a:p>
          </p:txBody>
        </p:sp>
      </p:grpSp>
      <p:grpSp>
        <p:nvGrpSpPr>
          <p:cNvPr id="14" name="Skupina 16"/>
          <p:cNvGrpSpPr>
            <a:grpSpLocks/>
          </p:cNvGrpSpPr>
          <p:nvPr/>
        </p:nvGrpSpPr>
        <p:grpSpPr bwMode="auto">
          <a:xfrm rot="-5400000" flipH="1" flipV="1">
            <a:off x="4068763" y="3154362"/>
            <a:ext cx="6858000" cy="549275"/>
            <a:chOff x="0" y="0"/>
            <a:chExt cx="12188825" cy="713232"/>
          </a:xfrm>
        </p:grpSpPr>
        <p:sp>
          <p:nvSpPr>
            <p:cNvPr id="15" name="Obdélník 17"/>
            <p:cNvSpPr/>
            <p:nvPr/>
          </p:nvSpPr>
          <p:spPr>
            <a:xfrm flipV="1">
              <a:off x="1" y="59780"/>
              <a:ext cx="12188825" cy="653453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sz="1800" dirty="0"/>
            </a:p>
          </p:txBody>
        </p:sp>
        <p:sp>
          <p:nvSpPr>
            <p:cNvPr id="16" name="Obdélník 18"/>
            <p:cNvSpPr/>
            <p:nvPr/>
          </p:nvSpPr>
          <p:spPr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sz="1800" dirty="0"/>
            </a:p>
          </p:txBody>
        </p:sp>
      </p:grpSp>
      <p:pic>
        <p:nvPicPr>
          <p:cNvPr id="17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66838" y="5207000"/>
            <a:ext cx="5038725" cy="1101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561513" y="0"/>
            <a:ext cx="2627312" cy="1254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 rtlCol="0">
            <a:normAutofit/>
          </a:bodyPr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9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613" y="6388100"/>
            <a:ext cx="7159625" cy="23653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21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22D9CA-3F89-4C76-808D-594815F55F0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xmlns="" val="2356389033"/>
      </p:ext>
    </p:extLst>
  </p:cSld>
  <p:clrMapOvr>
    <a:masterClrMapping/>
  </p:clrMapOvr>
  <p:transition spd="med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jpe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1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Skupina 6"/>
          <p:cNvGrpSpPr>
            <a:grpSpLocks/>
          </p:cNvGrpSpPr>
          <p:nvPr/>
        </p:nvGrpSpPr>
        <p:grpSpPr bwMode="auto">
          <a:xfrm flipV="1">
            <a:off x="0" y="6308725"/>
            <a:ext cx="12188825" cy="549275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779"/>
              <a:ext cx="12188825" cy="653453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sz="1800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sz="1800" dirty="0"/>
            </a:p>
          </p:txBody>
        </p:sp>
      </p:grpSp>
      <p:sp>
        <p:nvSpPr>
          <p:cNvPr id="1027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1341438" y="438150"/>
            <a:ext cx="9509125" cy="1089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styl.</a:t>
            </a:r>
          </a:p>
        </p:txBody>
      </p:sp>
      <p:sp>
        <p:nvSpPr>
          <p:cNvPr id="1028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1341438" y="1673225"/>
            <a:ext cx="9509125" cy="4343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13" y="6391275"/>
            <a:ext cx="960437" cy="238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800">
                <a:solidFill>
                  <a:schemeClr val="tx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438" y="6391275"/>
            <a:ext cx="7159625" cy="238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800" cap="all" baseline="0">
                <a:solidFill>
                  <a:schemeClr val="tx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275"/>
            <a:ext cx="639763" cy="238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800">
                <a:latin typeface="Century Gothic" panose="020B0502020202020204" pitchFamily="34" charset="0"/>
              </a:defRPr>
            </a:lvl1pPr>
          </a:lstStyle>
          <a:p>
            <a:pPr>
              <a:defRPr/>
            </a:pPr>
            <a:fld id="{8967AADB-962E-48E1-9F9A-35FD9EAB102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  <p:pic>
        <p:nvPicPr>
          <p:cNvPr id="1032" name="Obrázek 6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60750" y="5197475"/>
            <a:ext cx="5040313" cy="1100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3" name="Obrázek 10"/>
          <p:cNvPicPr>
            <a:picLocks noChangeAspect="1"/>
          </p:cNvPicPr>
          <p:nvPr userDrawn="1"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561513" y="0"/>
            <a:ext cx="2627312" cy="1254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68" r:id="rId2"/>
    <p:sldLayoutId id="2147483673" r:id="rId3"/>
    <p:sldLayoutId id="2147483669" r:id="rId4"/>
    <p:sldLayoutId id="2147483670" r:id="rId5"/>
    <p:sldLayoutId id="2147483671" r:id="rId6"/>
    <p:sldLayoutId id="2147483674" r:id="rId7"/>
    <p:sldLayoutId id="2147483675" r:id="rId8"/>
    <p:sldLayoutId id="2147483676" r:id="rId9"/>
  </p:sldLayoutIdLst>
  <p:transition spd="med">
    <p:fade/>
  </p:transition>
  <p:timing>
    <p:tnLst>
      <p:par>
        <p:cTn id="1" dur="indefinite" restart="never" nodeType="tmRoot"/>
      </p:par>
    </p:tnLst>
  </p:timing>
  <p:hf hdr="0" dt="0"/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buFont typeface="Arial" panose="020B0604020202020204" pitchFamily="34" charset="0"/>
        <a:defRPr sz="3400" kern="1200">
          <a:solidFill>
            <a:srgbClr val="000000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buFont typeface="Arial" panose="020B0604020202020204" pitchFamily="34" charset="0"/>
        <a:defRPr sz="3400">
          <a:solidFill>
            <a:srgbClr val="000000"/>
          </a:solidFill>
          <a:latin typeface="Century Gothic" panose="020B0502020202020204" pitchFamily="34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buFont typeface="Arial" panose="020B0604020202020204" pitchFamily="34" charset="0"/>
        <a:defRPr sz="3400">
          <a:solidFill>
            <a:srgbClr val="000000"/>
          </a:solidFill>
          <a:latin typeface="Century Gothic" panose="020B0502020202020204" pitchFamily="34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buFont typeface="Arial" panose="020B0604020202020204" pitchFamily="34" charset="0"/>
        <a:defRPr sz="3400">
          <a:solidFill>
            <a:srgbClr val="000000"/>
          </a:solidFill>
          <a:latin typeface="Century Gothic" panose="020B0502020202020204" pitchFamily="34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buFont typeface="Arial" panose="020B0604020202020204" pitchFamily="34" charset="0"/>
        <a:defRPr sz="3400">
          <a:solidFill>
            <a:srgbClr val="000000"/>
          </a:solidFill>
          <a:latin typeface="Century Gothic" panose="020B0502020202020204" pitchFamily="34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buFont typeface="Arial" panose="020B0604020202020204" pitchFamily="34" charset="0"/>
        <a:defRPr sz="3400">
          <a:solidFill>
            <a:srgbClr val="000000"/>
          </a:solidFill>
          <a:latin typeface="Century Gothic" panose="020B0502020202020204" pitchFamily="34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buFont typeface="Arial" panose="020B0604020202020204" pitchFamily="34" charset="0"/>
        <a:defRPr sz="3400">
          <a:solidFill>
            <a:srgbClr val="000000"/>
          </a:solidFill>
          <a:latin typeface="Century Gothic" panose="020B0502020202020204" pitchFamily="34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buFont typeface="Arial" panose="020B0604020202020204" pitchFamily="34" charset="0"/>
        <a:defRPr sz="3400">
          <a:solidFill>
            <a:srgbClr val="000000"/>
          </a:solidFill>
          <a:latin typeface="Century Gothic" panose="020B0502020202020204" pitchFamily="34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buFont typeface="Arial" panose="020B0604020202020204" pitchFamily="34" charset="0"/>
        <a:defRPr sz="3400">
          <a:solidFill>
            <a:srgbClr val="000000"/>
          </a:solidFill>
          <a:latin typeface="Century Gothic" panose="020B0502020202020204" pitchFamily="34" charset="0"/>
        </a:defRPr>
      </a:lvl9pPr>
    </p:titleStyle>
    <p:bodyStyle>
      <a:lvl1pPr marL="273050" indent="-228600" algn="l" rtl="0" eaLnBrk="0" fontAlgn="base" hangingPunct="0">
        <a:lnSpc>
          <a:spcPct val="90000"/>
        </a:lnSpc>
        <a:spcBef>
          <a:spcPts val="1800"/>
        </a:spcBef>
        <a:spcAft>
          <a:spcPct val="0"/>
        </a:spcAft>
        <a:buSzPct val="80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3725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SzPct val="80000"/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0" fontAlgn="base" hangingPunct="0">
        <a:lnSpc>
          <a:spcPct val="90000"/>
        </a:lnSpc>
        <a:spcBef>
          <a:spcPts val="800"/>
        </a:spcBef>
        <a:spcAft>
          <a:spcPct val="0"/>
        </a:spcAft>
        <a:buSzPct val="80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3488" indent="-228600" algn="l" rtl="0" eaLnBrk="0" fontAlgn="base" hangingPunct="0">
        <a:lnSpc>
          <a:spcPct val="90000"/>
        </a:lnSpc>
        <a:spcBef>
          <a:spcPts val="800"/>
        </a:spcBef>
        <a:spcAft>
          <a:spcPct val="0"/>
        </a:spcAft>
        <a:buSzPct val="80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163" indent="-228600" algn="l" rtl="0" eaLnBrk="0" fontAlgn="base" hangingPunct="0">
        <a:lnSpc>
          <a:spcPct val="90000"/>
        </a:lnSpc>
        <a:spcBef>
          <a:spcPts val="800"/>
        </a:spcBef>
        <a:spcAft>
          <a:spcPct val="0"/>
        </a:spcAft>
        <a:buSzPct val="80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12" Type="http://schemas.openxmlformats.org/officeDocument/2006/relationships/image" Target="../media/image20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4.png"/><Relationship Id="rId11" Type="http://schemas.openxmlformats.org/officeDocument/2006/relationships/image" Target="../media/image19.png"/><Relationship Id="rId5" Type="http://schemas.openxmlformats.org/officeDocument/2006/relationships/image" Target="../media/image13.png"/><Relationship Id="rId10" Type="http://schemas.openxmlformats.org/officeDocument/2006/relationships/image" Target="../media/image18.png"/><Relationship Id="rId4" Type="http://schemas.openxmlformats.org/officeDocument/2006/relationships/image" Target="../media/image12.png"/><Relationship Id="rId9" Type="http://schemas.openxmlformats.org/officeDocument/2006/relationships/image" Target="../media/image17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12" Type="http://schemas.openxmlformats.org/officeDocument/2006/relationships/image" Target="../media/image30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4.png"/><Relationship Id="rId11" Type="http://schemas.openxmlformats.org/officeDocument/2006/relationships/image" Target="../media/image29.png"/><Relationship Id="rId5" Type="http://schemas.openxmlformats.org/officeDocument/2006/relationships/image" Target="../media/image23.png"/><Relationship Id="rId10" Type="http://schemas.openxmlformats.org/officeDocument/2006/relationships/image" Target="../media/image28.png"/><Relationship Id="rId4" Type="http://schemas.openxmlformats.org/officeDocument/2006/relationships/image" Target="../media/image22.png"/><Relationship Id="rId9" Type="http://schemas.openxmlformats.org/officeDocument/2006/relationships/image" Target="../media/image27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png"/><Relationship Id="rId3" Type="http://schemas.openxmlformats.org/officeDocument/2006/relationships/image" Target="../media/image15.png"/><Relationship Id="rId7" Type="http://schemas.openxmlformats.org/officeDocument/2006/relationships/image" Target="../media/image21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png"/><Relationship Id="rId11" Type="http://schemas.openxmlformats.org/officeDocument/2006/relationships/image" Target="../media/image30.png"/><Relationship Id="rId5" Type="http://schemas.openxmlformats.org/officeDocument/2006/relationships/image" Target="../media/image19.png"/><Relationship Id="rId10" Type="http://schemas.openxmlformats.org/officeDocument/2006/relationships/image" Target="../media/image29.png"/><Relationship Id="rId4" Type="http://schemas.openxmlformats.org/officeDocument/2006/relationships/image" Target="../media/image17.png"/><Relationship Id="rId9" Type="http://schemas.openxmlformats.org/officeDocument/2006/relationships/image" Target="../media/image28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pixabay.com/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ctrTitle"/>
          </p:nvPr>
        </p:nvSpPr>
        <p:spPr>
          <a:xfrm>
            <a:off x="1295400" y="804863"/>
            <a:ext cx="9601200" cy="1905000"/>
          </a:xfrm>
        </p:spPr>
        <p:txBody>
          <a:bodyPr/>
          <a:lstStyle/>
          <a:p>
            <a:pPr eaLnBrk="1" hangingPunct="1"/>
            <a:r>
              <a:rPr lang="cs-CZ" altLang="cs-CZ" b="1" smtClean="0">
                <a:solidFill>
                  <a:srgbClr val="4A3A2A"/>
                </a:solidFill>
                <a:latin typeface="Arial" panose="020B0604020202020204" pitchFamily="34" charset="0"/>
              </a:rPr>
              <a:t>PŮLENÉ OBRÁZKY</a:t>
            </a:r>
          </a:p>
        </p:txBody>
      </p:sp>
      <p:sp>
        <p:nvSpPr>
          <p:cNvPr id="9219" name="Podnadpis 2"/>
          <p:cNvSpPr>
            <a:spLocks noGrp="1"/>
          </p:cNvSpPr>
          <p:nvPr>
            <p:ph type="subTitle" idx="1"/>
          </p:nvPr>
        </p:nvSpPr>
        <p:spPr>
          <a:xfrm>
            <a:off x="1282700" y="2755900"/>
            <a:ext cx="9601200" cy="914400"/>
          </a:xfrm>
        </p:spPr>
        <p:txBody>
          <a:bodyPr/>
          <a:lstStyle/>
          <a:p>
            <a:pPr eaLnBrk="1" hangingPunct="1">
              <a:spcBef>
                <a:spcPct val="0"/>
              </a:spcBef>
            </a:pPr>
            <a:r>
              <a:rPr lang="cs-CZ" altLang="cs-CZ" b="1" cap="none" smtClean="0">
                <a:latin typeface="Arial" panose="020B0604020202020204" pitchFamily="34" charset="0"/>
              </a:rPr>
              <a:t>DOKRESLOVÁNÍ, BARVY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Obdélník 12"/>
          <p:cNvSpPr/>
          <p:nvPr/>
        </p:nvSpPr>
        <p:spPr>
          <a:xfrm>
            <a:off x="635705" y="2803195"/>
            <a:ext cx="1258559" cy="2437724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2549751" y="2803195"/>
            <a:ext cx="1258559" cy="2437724"/>
          </a:xfrm>
          <a:prstGeom prst="rect">
            <a:avLst/>
          </a:prstGeom>
          <a:solidFill>
            <a:srgbClr val="FF66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4463797" y="2803195"/>
            <a:ext cx="1258559" cy="2437724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6377843" y="2803195"/>
            <a:ext cx="1258559" cy="2437724"/>
          </a:xfrm>
          <a:prstGeom prst="rect">
            <a:avLst/>
          </a:prstGeom>
          <a:solidFill>
            <a:srgbClr val="FF99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8291889" y="2803195"/>
            <a:ext cx="1258559" cy="2437724"/>
          </a:xfrm>
          <a:prstGeom prst="rect">
            <a:avLst/>
          </a:prstGeom>
          <a:solidFill>
            <a:srgbClr val="6666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10205935" y="2803195"/>
            <a:ext cx="1258559" cy="2437724"/>
          </a:xfrm>
          <a:prstGeom prst="rect">
            <a:avLst/>
          </a:prstGeom>
          <a:solidFill>
            <a:srgbClr val="00CC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266" name="Rectangle 2"/>
          <p:cNvSpPr>
            <a:spLocks noGrp="1"/>
          </p:cNvSpPr>
          <p:nvPr>
            <p:ph type="title"/>
          </p:nvPr>
        </p:nvSpPr>
        <p:spPr>
          <a:xfrm>
            <a:off x="1341438" y="438150"/>
            <a:ext cx="9509125" cy="2084388"/>
          </a:xfrm>
        </p:spPr>
        <p:txBody>
          <a:bodyPr/>
          <a:lstStyle/>
          <a:p>
            <a:pPr eaLnBrk="1" hangingPunct="1"/>
            <a:r>
              <a:rPr lang="cs-CZ" altLang="cs-CZ" b="1" dirty="0" smtClean="0">
                <a:latin typeface="Arial" panose="020B0604020202020204" pitchFamily="34" charset="0"/>
              </a:rPr>
              <a:t>ZÁKLADNÍ BARVY</a:t>
            </a:r>
            <a:r>
              <a:rPr lang="cs-CZ" altLang="cs-CZ" dirty="0" smtClean="0">
                <a:latin typeface="Arial" panose="020B0604020202020204" pitchFamily="34" charset="0"/>
              </a:rPr>
              <a:t/>
            </a:r>
            <a:br>
              <a:rPr lang="cs-CZ" altLang="cs-CZ" dirty="0" smtClean="0">
                <a:latin typeface="Arial" panose="020B0604020202020204" pitchFamily="34" charset="0"/>
              </a:rPr>
            </a:br>
            <a:r>
              <a:rPr lang="cs-CZ" altLang="cs-CZ" dirty="0" smtClean="0">
                <a:latin typeface="Arial" panose="020B0604020202020204" pitchFamily="34" charset="0"/>
              </a:rPr>
              <a:t>- </a:t>
            </a:r>
            <a:r>
              <a:rPr lang="cs-CZ" altLang="cs-CZ" sz="2400" dirty="0" smtClean="0">
                <a:latin typeface="Arial" panose="020B0604020202020204" pitchFamily="34" charset="0"/>
              </a:rPr>
              <a:t>ukazujeme barvy a děti </a:t>
            </a:r>
            <a:r>
              <a:rPr lang="cs-CZ" altLang="cs-CZ" sz="2400" dirty="0" smtClean="0">
                <a:latin typeface="Arial" panose="020B0604020202020204" pitchFamily="34" charset="0"/>
              </a:rPr>
              <a:t>říkají vše, </a:t>
            </a:r>
            <a:r>
              <a:rPr lang="cs-CZ" altLang="cs-CZ" sz="2400" dirty="0" smtClean="0">
                <a:latin typeface="Arial" panose="020B0604020202020204" pitchFamily="34" charset="0"/>
              </a:rPr>
              <a:t>co je k dané barvě napadne</a:t>
            </a:r>
            <a:br>
              <a:rPr lang="cs-CZ" altLang="cs-CZ" sz="2400" dirty="0" smtClean="0">
                <a:latin typeface="Arial" panose="020B0604020202020204" pitchFamily="34" charset="0"/>
              </a:rPr>
            </a:br>
            <a:r>
              <a:rPr lang="cs-CZ" altLang="cs-CZ" sz="2400" dirty="0" smtClean="0">
                <a:latin typeface="Arial" panose="020B0604020202020204" pitchFamily="34" charset="0"/>
              </a:rPr>
              <a:t>př.: </a:t>
            </a:r>
            <a:r>
              <a:rPr lang="cs-CZ" altLang="cs-CZ" sz="2400" b="1" dirty="0" smtClean="0">
                <a:latin typeface="Arial" panose="020B0604020202020204" pitchFamily="34" charset="0"/>
              </a:rPr>
              <a:t>žlutá </a:t>
            </a:r>
            <a:r>
              <a:rPr lang="cs-CZ" altLang="cs-CZ" sz="2400" dirty="0" smtClean="0">
                <a:latin typeface="Arial" panose="020B0604020202020204" pitchFamily="34" charset="0"/>
              </a:rPr>
              <a:t>– sluníčko, pampeliška, míček, auto …</a:t>
            </a:r>
            <a:br>
              <a:rPr lang="cs-CZ" altLang="cs-CZ" sz="2400" dirty="0" smtClean="0">
                <a:latin typeface="Arial" panose="020B0604020202020204" pitchFamily="34" charset="0"/>
              </a:rPr>
            </a:br>
            <a:r>
              <a:rPr lang="cs-CZ" altLang="cs-CZ" sz="2400" dirty="0" smtClean="0">
                <a:latin typeface="Arial" panose="020B0604020202020204" pitchFamily="34" charset="0"/>
              </a:rPr>
              <a:t>      </a:t>
            </a:r>
            <a:r>
              <a:rPr lang="cs-CZ" altLang="cs-CZ" sz="2400" b="1" dirty="0" smtClean="0">
                <a:latin typeface="Arial" panose="020B0604020202020204" pitchFamily="34" charset="0"/>
              </a:rPr>
              <a:t>červená </a:t>
            </a:r>
            <a:r>
              <a:rPr lang="cs-CZ" altLang="cs-CZ" sz="2400" dirty="0" smtClean="0">
                <a:latin typeface="Arial" panose="020B0604020202020204" pitchFamily="34" charset="0"/>
              </a:rPr>
              <a:t>– srdíčko, jahoda, kytička …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223060" y="4022057"/>
            <a:ext cx="1826220" cy="105293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463797" y="3680459"/>
            <a:ext cx="1220800" cy="1526000"/>
          </a:xfrm>
          <a:prstGeom prst="rect">
            <a:avLst/>
          </a:prstGeom>
        </p:spPr>
      </p:pic>
      <p:sp>
        <p:nvSpPr>
          <p:cNvPr id="10" name="Mrak 9"/>
          <p:cNvSpPr/>
          <p:nvPr/>
        </p:nvSpPr>
        <p:spPr>
          <a:xfrm>
            <a:off x="8146211" y="3970040"/>
            <a:ext cx="1722783" cy="967409"/>
          </a:xfrm>
          <a:prstGeom prst="cloud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307142" y="3792015"/>
            <a:ext cx="1598099" cy="140245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014672" y="3632918"/>
            <a:ext cx="1689068" cy="1448904"/>
          </a:xfrm>
          <a:prstGeom prst="rect">
            <a:avLst/>
          </a:prstGeom>
        </p:spPr>
      </p:pic>
      <p:sp>
        <p:nvSpPr>
          <p:cNvPr id="23" name="Slunce 22"/>
          <p:cNvSpPr/>
          <p:nvPr/>
        </p:nvSpPr>
        <p:spPr>
          <a:xfrm>
            <a:off x="491560" y="3681614"/>
            <a:ext cx="1572973" cy="1572973"/>
          </a:xfrm>
          <a:prstGeom prst="sun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58596011"/>
      </p:ext>
    </p:extLst>
  </p:cSld>
  <p:clrMapOvr>
    <a:masterClrMapping/>
  </p:clrMapOvr>
  <p:transition spd="med" advClick="0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2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5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2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2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9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2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6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3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</p:childTnLst>
        </p:cTn>
      </p:par>
    </p:tnLst>
    <p:bldLst>
      <p:bldP spid="13" grpId="0" animBg="1"/>
      <p:bldP spid="15" grpId="0" animBg="1"/>
      <p:bldP spid="16" grpId="0" animBg="1"/>
      <p:bldP spid="20" grpId="0" animBg="1"/>
      <p:bldP spid="21" grpId="0" animBg="1"/>
      <p:bldP spid="2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sz="2800" b="1" dirty="0" smtClean="0">
                <a:latin typeface="Arial" panose="020B0604020202020204" pitchFamily="34" charset="0"/>
              </a:rPr>
              <a:t>B</a:t>
            </a:r>
            <a:r>
              <a:rPr lang="cs-CZ" altLang="cs-CZ" b="1" dirty="0" smtClean="0">
                <a:latin typeface="Arial" panose="020B0604020202020204" pitchFamily="34" charset="0"/>
              </a:rPr>
              <a:t>ásnička s pohybem - BARVY</a:t>
            </a:r>
          </a:p>
        </p:txBody>
      </p:sp>
      <p:sp>
        <p:nvSpPr>
          <p:cNvPr id="20483" name="Rectangle 3"/>
          <p:cNvSpPr>
            <a:spLocks noGrp="1"/>
          </p:cNvSpPr>
          <p:nvPr>
            <p:ph type="body" idx="1"/>
          </p:nvPr>
        </p:nvSpPr>
        <p:spPr>
          <a:xfrm>
            <a:off x="1341438" y="1552910"/>
            <a:ext cx="9509125" cy="4343400"/>
          </a:xfrm>
        </p:spPr>
        <p:txBody>
          <a:bodyPr/>
          <a:lstStyle/>
          <a:p>
            <a:pPr marL="425450" indent="-381000">
              <a:lnSpc>
                <a:spcPct val="75000"/>
              </a:lnSpc>
              <a:buFont typeface="Arial" panose="020B0604020202020204" pitchFamily="34" charset="0"/>
              <a:buNone/>
            </a:pPr>
            <a:r>
              <a:rPr lang="cs-CZ" altLang="cs-CZ" sz="1400" dirty="0" smtClean="0">
                <a:latin typeface="Arial" panose="020B0604020202020204" pitchFamily="34" charset="0"/>
              </a:rPr>
              <a:t>ČERVENÁ je třešeň, stříška </a:t>
            </a:r>
            <a:r>
              <a:rPr lang="cs-CZ" altLang="cs-CZ" sz="1400" b="1" dirty="0" smtClean="0">
                <a:latin typeface="Arial" panose="020B0604020202020204" pitchFamily="34" charset="0"/>
              </a:rPr>
              <a:t>( ve stoje - naznačujeme stříšku)</a:t>
            </a:r>
          </a:p>
          <a:p>
            <a:pPr marL="425450" indent="-381000">
              <a:lnSpc>
                <a:spcPct val="75000"/>
              </a:lnSpc>
              <a:buFont typeface="Arial" panose="020B0604020202020204" pitchFamily="34" charset="0"/>
              <a:buNone/>
            </a:pPr>
            <a:r>
              <a:rPr lang="cs-CZ" altLang="cs-CZ" sz="1400" dirty="0" smtClean="0">
                <a:latin typeface="Arial" panose="020B0604020202020204" pitchFamily="34" charset="0"/>
              </a:rPr>
              <a:t>RUDÁ polní mák, </a:t>
            </a:r>
            <a:r>
              <a:rPr lang="cs-CZ" altLang="cs-CZ" sz="1400" b="1" dirty="0" smtClean="0">
                <a:latin typeface="Arial" panose="020B0604020202020204" pitchFamily="34" charset="0"/>
              </a:rPr>
              <a:t>( ruce nad hlavu – tvar „V“)</a:t>
            </a:r>
            <a:endParaRPr lang="cs-CZ" altLang="cs-CZ" sz="1400" dirty="0" smtClean="0">
              <a:latin typeface="Arial" panose="020B0604020202020204" pitchFamily="34" charset="0"/>
            </a:endParaRPr>
          </a:p>
          <a:p>
            <a:pPr marL="425450" indent="-381000">
              <a:lnSpc>
                <a:spcPct val="75000"/>
              </a:lnSpc>
              <a:buFont typeface="Arial" panose="020B0604020202020204" pitchFamily="34" charset="0"/>
              <a:buNone/>
            </a:pPr>
            <a:r>
              <a:rPr lang="cs-CZ" altLang="cs-CZ" sz="1400" dirty="0" smtClean="0">
                <a:latin typeface="Arial" panose="020B0604020202020204" pitchFamily="34" charset="0"/>
              </a:rPr>
              <a:t>ŽLUTÁ citron, pampeliška </a:t>
            </a:r>
            <a:r>
              <a:rPr lang="cs-CZ" altLang="cs-CZ" sz="1400" b="1" dirty="0" smtClean="0">
                <a:latin typeface="Arial" panose="020B0604020202020204" pitchFamily="34" charset="0"/>
              </a:rPr>
              <a:t>(ruce dolů – „mácháme“)</a:t>
            </a:r>
            <a:endParaRPr lang="cs-CZ" altLang="cs-CZ" sz="1400" dirty="0" smtClean="0">
              <a:latin typeface="Arial" panose="020B0604020202020204" pitchFamily="34" charset="0"/>
            </a:endParaRPr>
          </a:p>
          <a:p>
            <a:pPr marL="425450" indent="-381000">
              <a:lnSpc>
                <a:spcPct val="75000"/>
              </a:lnSpc>
              <a:buFont typeface="Arial" panose="020B0604020202020204" pitchFamily="34" charset="0"/>
              <a:buNone/>
            </a:pPr>
            <a:r>
              <a:rPr lang="cs-CZ" altLang="cs-CZ" sz="1400" dirty="0" smtClean="0">
                <a:latin typeface="Arial" panose="020B0604020202020204" pitchFamily="34" charset="0"/>
              </a:rPr>
              <a:t>ČERNÁ bručoun, mrak. </a:t>
            </a:r>
            <a:r>
              <a:rPr lang="cs-CZ" altLang="cs-CZ" sz="1400" b="1" dirty="0" smtClean="0">
                <a:latin typeface="Arial" panose="020B0604020202020204" pitchFamily="34" charset="0"/>
              </a:rPr>
              <a:t>(oblouky nad hlavou)</a:t>
            </a:r>
            <a:endParaRPr lang="cs-CZ" altLang="cs-CZ" sz="1400" dirty="0" smtClean="0">
              <a:latin typeface="Arial" panose="020B0604020202020204" pitchFamily="34" charset="0"/>
            </a:endParaRPr>
          </a:p>
          <a:p>
            <a:pPr marL="425450" indent="-381000">
              <a:lnSpc>
                <a:spcPct val="75000"/>
              </a:lnSpc>
              <a:buFont typeface="Arial" panose="020B0604020202020204" pitchFamily="34" charset="0"/>
              <a:buNone/>
            </a:pPr>
            <a:r>
              <a:rPr lang="cs-CZ" altLang="cs-CZ" sz="1400" dirty="0" smtClean="0">
                <a:latin typeface="Arial" panose="020B0604020202020204" pitchFamily="34" charset="0"/>
              </a:rPr>
              <a:t>ORANŽOVÁ pomeranč, nač si zahrajeme, nač? </a:t>
            </a:r>
            <a:r>
              <a:rPr lang="cs-CZ" altLang="cs-CZ" sz="1200" b="1" dirty="0" smtClean="0">
                <a:latin typeface="Arial" panose="020B0604020202020204" pitchFamily="34" charset="0"/>
              </a:rPr>
              <a:t>(</a:t>
            </a:r>
            <a:r>
              <a:rPr lang="cs-CZ" altLang="cs-CZ" sz="1400" b="1" dirty="0" smtClean="0">
                <a:latin typeface="Arial" panose="020B0604020202020204" pitchFamily="34" charset="0"/>
              </a:rPr>
              <a:t>DŘEP, -“dalekohled“)</a:t>
            </a:r>
            <a:endParaRPr lang="cs-CZ" altLang="cs-CZ" sz="1400" dirty="0" smtClean="0">
              <a:latin typeface="Arial" panose="020B0604020202020204" pitchFamily="34" charset="0"/>
            </a:endParaRPr>
          </a:p>
          <a:p>
            <a:pPr marL="425450" indent="-381000">
              <a:lnSpc>
                <a:spcPct val="75000"/>
              </a:lnSpc>
              <a:buFont typeface="Arial" panose="020B0604020202020204" pitchFamily="34" charset="0"/>
              <a:buNone/>
            </a:pPr>
            <a:r>
              <a:rPr lang="cs-CZ" altLang="cs-CZ" sz="1400" dirty="0" smtClean="0">
                <a:latin typeface="Arial" panose="020B0604020202020204" pitchFamily="34" charset="0"/>
              </a:rPr>
              <a:t>Čáry máry po papíře, </a:t>
            </a:r>
            <a:r>
              <a:rPr lang="cs-CZ" altLang="cs-CZ" sz="1400" dirty="0" smtClean="0">
                <a:latin typeface="Arial" panose="020B0604020202020204" pitchFamily="34" charset="0"/>
              </a:rPr>
              <a:t>zahrajeme </a:t>
            </a:r>
            <a:r>
              <a:rPr lang="cs-CZ" altLang="cs-CZ" sz="1400" dirty="0" smtClean="0">
                <a:latin typeface="Arial" panose="020B0604020202020204" pitchFamily="34" charset="0"/>
              </a:rPr>
              <a:t>si na malíře. </a:t>
            </a:r>
            <a:r>
              <a:rPr lang="cs-CZ" altLang="cs-CZ" sz="1400" b="1" dirty="0" smtClean="0">
                <a:latin typeface="Arial" panose="020B0604020202020204" pitchFamily="34" charset="0"/>
              </a:rPr>
              <a:t>(znázorňujeme kreslení)</a:t>
            </a:r>
            <a:endParaRPr lang="cs-CZ" altLang="cs-CZ" sz="1400" dirty="0" smtClean="0">
              <a:latin typeface="Arial" panose="020B0604020202020204" pitchFamily="34" charset="0"/>
            </a:endParaRPr>
          </a:p>
          <a:p>
            <a:pPr marL="425450" indent="-381000">
              <a:lnSpc>
                <a:spcPct val="75000"/>
              </a:lnSpc>
              <a:buFont typeface="Arial" panose="020B0604020202020204" pitchFamily="34" charset="0"/>
              <a:buNone/>
            </a:pPr>
            <a:r>
              <a:rPr lang="cs-CZ" altLang="cs-CZ" sz="1400" dirty="0" smtClean="0">
                <a:latin typeface="Arial" panose="020B0604020202020204" pitchFamily="34" charset="0"/>
              </a:rPr>
              <a:t>ZELENÁ je listí, louka, MODRÁ nebíčko </a:t>
            </a:r>
            <a:r>
              <a:rPr lang="cs-CZ" altLang="cs-CZ" sz="1400" b="1" dirty="0" smtClean="0">
                <a:latin typeface="Arial" panose="020B0604020202020204" pitchFamily="34" charset="0"/>
              </a:rPr>
              <a:t>(STOUPNOUT na špičky, ruce nahoru)</a:t>
            </a:r>
            <a:endParaRPr lang="cs-CZ" altLang="cs-CZ" sz="1400" dirty="0" smtClean="0">
              <a:latin typeface="Arial" panose="020B0604020202020204" pitchFamily="34" charset="0"/>
            </a:endParaRPr>
          </a:p>
          <a:p>
            <a:pPr marL="425450" indent="-381000">
              <a:lnSpc>
                <a:spcPct val="75000"/>
              </a:lnSpc>
              <a:buFont typeface="Arial" panose="020B0604020202020204" pitchFamily="34" charset="0"/>
              <a:buNone/>
            </a:pPr>
            <a:r>
              <a:rPr lang="cs-CZ" altLang="cs-CZ" sz="1400" dirty="0" smtClean="0">
                <a:latin typeface="Arial" panose="020B0604020202020204" pitchFamily="34" charset="0"/>
              </a:rPr>
              <a:t>FIALOVÁ křídla broučka, HNĚDÁ kafíčko.</a:t>
            </a:r>
            <a:r>
              <a:rPr lang="cs-CZ" altLang="cs-CZ" sz="1400" b="1" dirty="0" smtClean="0">
                <a:latin typeface="Arial" panose="020B0604020202020204" pitchFamily="34" charset="0"/>
              </a:rPr>
              <a:t> („máváme křídly“, „zatočíme se dokolečka“)</a:t>
            </a:r>
            <a:endParaRPr lang="cs-CZ" altLang="cs-CZ" sz="1400" dirty="0" smtClean="0">
              <a:latin typeface="Arial" panose="020B0604020202020204" pitchFamily="34" charset="0"/>
            </a:endParaRPr>
          </a:p>
          <a:p>
            <a:pPr marL="425450" indent="-381000">
              <a:lnSpc>
                <a:spcPct val="75000"/>
              </a:lnSpc>
              <a:buFont typeface="Arial" panose="020B0604020202020204" pitchFamily="34" charset="0"/>
              <a:buNone/>
            </a:pPr>
            <a:r>
              <a:rPr lang="cs-CZ" altLang="cs-CZ" sz="1400" dirty="0" smtClean="0">
                <a:latin typeface="Arial" panose="020B0604020202020204" pitchFamily="34" charset="0"/>
              </a:rPr>
              <a:t>BÍLÁ mléko, papír, mouka, o tom už si dávno mňouká </a:t>
            </a:r>
            <a:r>
              <a:rPr lang="cs-CZ" altLang="cs-CZ" sz="1400" b="1" dirty="0" smtClean="0">
                <a:latin typeface="Arial" panose="020B0604020202020204" pitchFamily="34" charset="0"/>
              </a:rPr>
              <a:t>( předvedeme kočičku)</a:t>
            </a:r>
            <a:endParaRPr lang="cs-CZ" altLang="cs-CZ" sz="1400" dirty="0" smtClean="0">
              <a:latin typeface="Arial" panose="020B0604020202020204" pitchFamily="34" charset="0"/>
            </a:endParaRPr>
          </a:p>
          <a:p>
            <a:pPr marL="425450" indent="-381000">
              <a:lnSpc>
                <a:spcPct val="75000"/>
              </a:lnSpc>
              <a:buFont typeface="Arial" panose="020B0604020202020204" pitchFamily="34" charset="0"/>
              <a:buNone/>
            </a:pPr>
            <a:r>
              <a:rPr lang="cs-CZ" altLang="cs-CZ" sz="1400" dirty="0" smtClean="0">
                <a:latin typeface="Arial" panose="020B0604020202020204" pitchFamily="34" charset="0"/>
              </a:rPr>
              <a:t>Kotě s kočičkou, kotě s kočičkou.</a:t>
            </a:r>
          </a:p>
        </p:txBody>
      </p:sp>
    </p:spTree>
  </p:cSld>
  <p:clrMapOvr>
    <a:masterClrMapping/>
  </p:clrMapOvr>
  <p:transition spd="med" advClick="0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50000"/>
          <a:stretch>
            <a:fillRect/>
          </a:stretch>
        </p:blipFill>
        <p:spPr bwMode="auto">
          <a:xfrm>
            <a:off x="2827338" y="3138488"/>
            <a:ext cx="1624012" cy="3255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315" name="Zástupný symbol pro číslo snímku 4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90000"/>
              </a:lnSpc>
              <a:spcBef>
                <a:spcPts val="1800"/>
              </a:spcBef>
              <a:buSzPct val="80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1000"/>
              </a:spcBef>
              <a:buSzPct val="8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800"/>
              </a:spcBef>
              <a:buSzPct val="80000"/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800"/>
              </a:spcBef>
              <a:buSzPct val="8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800"/>
              </a:spcBef>
              <a:buSzPct val="8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800"/>
              </a:spcBef>
              <a:spcAft>
                <a:spcPct val="0"/>
              </a:spcAft>
              <a:buSzPct val="8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800"/>
              </a:spcBef>
              <a:spcAft>
                <a:spcPct val="0"/>
              </a:spcAft>
              <a:buSzPct val="8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800"/>
              </a:spcBef>
              <a:spcAft>
                <a:spcPct val="0"/>
              </a:spcAft>
              <a:buSzPct val="8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800"/>
              </a:spcBef>
              <a:spcAft>
                <a:spcPct val="0"/>
              </a:spcAft>
              <a:buSzPct val="8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SzTx/>
              <a:buFontTx/>
              <a:buNone/>
            </a:pPr>
            <a:fld id="{C231EE62-FE57-46A6-86F4-564F8222A09B}" type="slidenum">
              <a:rPr lang="cs-CZ" altLang="cs-CZ" sz="800" smtClean="0"/>
              <a:pPr>
                <a:lnSpc>
                  <a:spcPct val="100000"/>
                </a:lnSpc>
                <a:spcBef>
                  <a:spcPct val="0"/>
                </a:spcBef>
                <a:buSzTx/>
                <a:buFontTx/>
                <a:buNone/>
              </a:pPr>
              <a:t>4</a:t>
            </a:fld>
            <a:endParaRPr lang="cs-CZ" altLang="cs-CZ" sz="800" smtClean="0"/>
          </a:p>
        </p:txBody>
      </p:sp>
      <p:pic>
        <p:nvPicPr>
          <p:cNvPr id="13317" name="Obrázek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49559"/>
          <a:stretch>
            <a:fillRect/>
          </a:stretch>
        </p:blipFill>
        <p:spPr bwMode="auto">
          <a:xfrm>
            <a:off x="269875" y="1374775"/>
            <a:ext cx="1517650" cy="3260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9" name="Obrázek 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0000"/>
          <a:stretch>
            <a:fillRect/>
          </a:stretch>
        </p:blipFill>
        <p:spPr bwMode="auto">
          <a:xfrm>
            <a:off x="4451350" y="3141663"/>
            <a:ext cx="1622425" cy="32496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22" name="Obrázek 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9686"/>
          <a:stretch>
            <a:fillRect/>
          </a:stretch>
        </p:blipFill>
        <p:spPr bwMode="auto">
          <a:xfrm>
            <a:off x="10063163" y="879475"/>
            <a:ext cx="1476375" cy="2932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49454"/>
          <a:stretch>
            <a:fillRect/>
          </a:stretch>
        </p:blipFill>
        <p:spPr bwMode="auto">
          <a:xfrm>
            <a:off x="8602663" y="879475"/>
            <a:ext cx="1482725" cy="2932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26" name="Obrázek 12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50435"/>
          <a:stretch>
            <a:fillRect/>
          </a:stretch>
        </p:blipFill>
        <p:spPr bwMode="auto">
          <a:xfrm>
            <a:off x="5270500" y="1108075"/>
            <a:ext cx="1181100" cy="2216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8747"/>
          <a:stretch>
            <a:fillRect/>
          </a:stretch>
        </p:blipFill>
        <p:spPr bwMode="auto">
          <a:xfrm>
            <a:off x="6451600" y="1111250"/>
            <a:ext cx="1174750" cy="21986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31" name="Obrázek 19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9884"/>
          <a:stretch>
            <a:fillRect/>
          </a:stretch>
        </p:blipFill>
        <p:spPr bwMode="auto">
          <a:xfrm>
            <a:off x="9175750" y="4321175"/>
            <a:ext cx="2070100" cy="1787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50774"/>
          <a:stretch>
            <a:fillRect/>
          </a:stretch>
        </p:blipFill>
        <p:spPr bwMode="auto">
          <a:xfrm>
            <a:off x="7143750" y="4321175"/>
            <a:ext cx="2032000" cy="1785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3" name="TextovéPole 22"/>
          <p:cNvSpPr txBox="1"/>
          <p:nvPr/>
        </p:nvSpPr>
        <p:spPr>
          <a:xfrm>
            <a:off x="636346" y="4946650"/>
            <a:ext cx="1260000" cy="1323439"/>
          </a:xfrm>
          <a:prstGeom prst="rect">
            <a:avLst/>
          </a:prstGeom>
          <a:solidFill>
            <a:srgbClr val="E0AB91"/>
          </a:solidFill>
          <a:ln>
            <a:noFill/>
          </a:ln>
          <a:effectLst>
            <a:outerShdw blurRad="225425" dist="50800" dir="5220000" algn="ctr">
              <a:srgbClr val="000000">
                <a:alpha val="33000"/>
              </a:srgbClr>
            </a:outerShdw>
          </a:effectLst>
          <a:scene3d>
            <a:camera prst="perspectiveFront" fov="3300000">
              <a:rot lat="486000" lon="19530000" rev="174000"/>
            </a:camera>
            <a:lightRig rig="harsh" dir="t">
              <a:rot lat="0" lon="0" rev="3000000"/>
            </a:lightRig>
          </a:scene3d>
          <a:sp3d extrusionH="254000" contourW="19050">
            <a:bevelT w="82550" h="44450" prst="angle"/>
            <a:bevelB w="82550" h="44450" prst="angle"/>
            <a:contourClr>
              <a:srgbClr val="FFFFFF"/>
            </a:contourClr>
          </a:sp3d>
        </p:spPr>
        <p:txBody>
          <a:bodyPr anchor="ctr">
            <a:spAutoFit/>
          </a:bodyPr>
          <a:lstStyle/>
          <a:p>
            <a:pPr algn="ctr" eaLnBrk="1" hangingPunct="1">
              <a:defRPr/>
            </a:pPr>
            <a:r>
              <a:rPr lang="cs-CZ" sz="8000" b="1" dirty="0">
                <a:solidFill>
                  <a:srgbClr val="F6CEB3"/>
                </a:solidFill>
              </a:rPr>
              <a:t>?</a:t>
            </a:r>
          </a:p>
        </p:txBody>
      </p:sp>
      <p:pic>
        <p:nvPicPr>
          <p:cNvPr id="24" name="Obrázek 23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0154"/>
          <a:stretch>
            <a:fillRect/>
          </a:stretch>
        </p:blipFill>
        <p:spPr bwMode="auto">
          <a:xfrm>
            <a:off x="1785938" y="1430338"/>
            <a:ext cx="1501775" cy="3254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343" name="Rectangle 31"/>
          <p:cNvSpPr>
            <a:spLocks noChangeArrowheads="1"/>
          </p:cNvSpPr>
          <p:nvPr/>
        </p:nvSpPr>
        <p:spPr bwMode="auto">
          <a:xfrm>
            <a:off x="471488" y="0"/>
            <a:ext cx="8821737" cy="1006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altLang="cs-CZ" b="1">
                <a:solidFill>
                  <a:srgbClr val="000000"/>
                </a:solidFill>
              </a:rPr>
              <a:t>Dokresli obrázek</a:t>
            </a:r>
            <a:br>
              <a:rPr lang="cs-CZ" altLang="cs-CZ" b="1">
                <a:solidFill>
                  <a:srgbClr val="000000"/>
                </a:solidFill>
              </a:rPr>
            </a:br>
            <a:r>
              <a:rPr lang="cs-CZ" altLang="cs-CZ">
                <a:solidFill>
                  <a:srgbClr val="000000"/>
                </a:solidFill>
              </a:rPr>
              <a:t>- jedno dítě kreslí na tabuli, ostatní kreslí obrázek na papír a děti se vystřídají</a:t>
            </a:r>
            <a:br>
              <a:rPr lang="cs-CZ" altLang="cs-CZ">
                <a:solidFill>
                  <a:srgbClr val="000000"/>
                </a:solidFill>
              </a:rPr>
            </a:br>
            <a:r>
              <a:rPr lang="cs-CZ" altLang="cs-CZ">
                <a:solidFill>
                  <a:srgbClr val="000000"/>
                </a:solidFill>
              </a:rPr>
              <a:t>- učitelka kreslí půlené obrázky na tabuli dle počtu dětí …..</a:t>
            </a:r>
          </a:p>
        </p:txBody>
      </p:sp>
    </p:spTree>
  </p:cSld>
  <p:clrMapOvr>
    <a:masterClrMapping/>
  </p:clrMapOvr>
  <p:transition spd="med" advClick="0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Obrázek 26"/>
          <p:cNvPicPr>
            <a:picLocks noChangeAspect="1"/>
          </p:cNvPicPr>
          <p:nvPr/>
        </p:nvPicPr>
        <p:blipFill rotWithShape="1">
          <a:blip r:embed="rId3" cstate="print"/>
          <a:srcRect r="50000"/>
          <a:stretch/>
        </p:blipFill>
        <p:spPr>
          <a:xfrm>
            <a:off x="9173089" y="4008322"/>
            <a:ext cx="1240644" cy="2481287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4" cstate="print"/>
          <a:srcRect l="49256"/>
          <a:stretch/>
        </p:blipFill>
        <p:spPr>
          <a:xfrm>
            <a:off x="10395284" y="4008323"/>
            <a:ext cx="1259093" cy="2481287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5" cstate="print"/>
          <a:srcRect l="49615"/>
          <a:stretch/>
        </p:blipFill>
        <p:spPr>
          <a:xfrm>
            <a:off x="8291245" y="1541537"/>
            <a:ext cx="1124269" cy="2231329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6" cstate="print"/>
          <a:srcRect l="49279"/>
          <a:stretch/>
        </p:blipFill>
        <p:spPr>
          <a:xfrm>
            <a:off x="4403558" y="1850152"/>
            <a:ext cx="1199791" cy="2371550"/>
          </a:xfrm>
          <a:prstGeom prst="rect">
            <a:avLst/>
          </a:prstGeom>
        </p:spPr>
      </p:pic>
      <p:sp>
        <p:nvSpPr>
          <p:cNvPr id="13315" name="Zástupný symbol pro číslo snímku 4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90000"/>
              </a:lnSpc>
              <a:spcBef>
                <a:spcPts val="1800"/>
              </a:spcBef>
              <a:buSzPct val="80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1000"/>
              </a:spcBef>
              <a:buSzPct val="8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800"/>
              </a:spcBef>
              <a:buSzPct val="80000"/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800"/>
              </a:spcBef>
              <a:buSzPct val="8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800"/>
              </a:spcBef>
              <a:buSzPct val="8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800"/>
              </a:spcBef>
              <a:spcAft>
                <a:spcPct val="0"/>
              </a:spcAft>
              <a:buSzPct val="8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800"/>
              </a:spcBef>
              <a:spcAft>
                <a:spcPct val="0"/>
              </a:spcAft>
              <a:buSzPct val="8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800"/>
              </a:spcBef>
              <a:spcAft>
                <a:spcPct val="0"/>
              </a:spcAft>
              <a:buSzPct val="8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800"/>
              </a:spcBef>
              <a:spcAft>
                <a:spcPct val="0"/>
              </a:spcAft>
              <a:buSzPct val="8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SzTx/>
              <a:buFontTx/>
              <a:buNone/>
            </a:pPr>
            <a:fld id="{C231EE62-FE57-46A6-86F4-564F8222A09B}" type="slidenum">
              <a:rPr lang="cs-CZ" altLang="cs-CZ" sz="800" smtClean="0"/>
              <a:pPr>
                <a:lnSpc>
                  <a:spcPct val="100000"/>
                </a:lnSpc>
                <a:spcBef>
                  <a:spcPct val="0"/>
                </a:spcBef>
                <a:buSzTx/>
                <a:buFontTx/>
                <a:buNone/>
              </a:pPr>
              <a:t>5</a:t>
            </a:fld>
            <a:endParaRPr lang="cs-CZ" altLang="cs-CZ" sz="800" smtClean="0"/>
          </a:p>
        </p:txBody>
      </p:sp>
      <p:sp>
        <p:nvSpPr>
          <p:cNvPr id="23" name="TextovéPole 22"/>
          <p:cNvSpPr txBox="1"/>
          <p:nvPr/>
        </p:nvSpPr>
        <p:spPr>
          <a:xfrm>
            <a:off x="636346" y="4946650"/>
            <a:ext cx="1260000" cy="1323439"/>
          </a:xfrm>
          <a:prstGeom prst="rect">
            <a:avLst/>
          </a:prstGeom>
          <a:solidFill>
            <a:srgbClr val="E0AB91"/>
          </a:solidFill>
          <a:ln>
            <a:noFill/>
          </a:ln>
          <a:effectLst>
            <a:outerShdw blurRad="225425" dist="50800" dir="5220000" algn="ctr">
              <a:srgbClr val="000000">
                <a:alpha val="33000"/>
              </a:srgbClr>
            </a:outerShdw>
          </a:effectLst>
          <a:scene3d>
            <a:camera prst="perspectiveFront" fov="3300000">
              <a:rot lat="486000" lon="19530000" rev="174000"/>
            </a:camera>
            <a:lightRig rig="harsh" dir="t">
              <a:rot lat="0" lon="0" rev="3000000"/>
            </a:lightRig>
          </a:scene3d>
          <a:sp3d extrusionH="254000" contourW="19050">
            <a:bevelT w="82550" h="44450" prst="angle"/>
            <a:bevelB w="82550" h="44450" prst="angle"/>
            <a:contourClr>
              <a:srgbClr val="FFFFFF"/>
            </a:contourClr>
          </a:sp3d>
        </p:spPr>
        <p:txBody>
          <a:bodyPr anchor="ctr">
            <a:spAutoFit/>
          </a:bodyPr>
          <a:lstStyle/>
          <a:p>
            <a:pPr algn="ctr" eaLnBrk="1" hangingPunct="1">
              <a:defRPr/>
            </a:pPr>
            <a:r>
              <a:rPr lang="cs-CZ" sz="8000" b="1" dirty="0">
                <a:solidFill>
                  <a:srgbClr val="F6CEB3"/>
                </a:solidFill>
              </a:rPr>
              <a:t>?</a:t>
            </a:r>
          </a:p>
        </p:txBody>
      </p:sp>
      <p:sp>
        <p:nvSpPr>
          <p:cNvPr id="13343" name="Rectangle 31"/>
          <p:cNvSpPr>
            <a:spLocks noChangeArrowheads="1"/>
          </p:cNvSpPr>
          <p:nvPr/>
        </p:nvSpPr>
        <p:spPr bwMode="auto">
          <a:xfrm>
            <a:off x="471488" y="0"/>
            <a:ext cx="8821737" cy="1006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altLang="cs-CZ" b="1">
                <a:solidFill>
                  <a:srgbClr val="000000"/>
                </a:solidFill>
              </a:rPr>
              <a:t>Dokresli obrázek</a:t>
            </a:r>
            <a:br>
              <a:rPr lang="cs-CZ" altLang="cs-CZ" b="1">
                <a:solidFill>
                  <a:srgbClr val="000000"/>
                </a:solidFill>
              </a:rPr>
            </a:br>
            <a:r>
              <a:rPr lang="cs-CZ" altLang="cs-CZ">
                <a:solidFill>
                  <a:srgbClr val="000000"/>
                </a:solidFill>
              </a:rPr>
              <a:t>- jedno dítě kreslí na tabuli, ostatní kreslí obrázek na papír a děti se vystřídají</a:t>
            </a:r>
            <a:br>
              <a:rPr lang="cs-CZ" altLang="cs-CZ">
                <a:solidFill>
                  <a:srgbClr val="000000"/>
                </a:solidFill>
              </a:rPr>
            </a:br>
            <a:r>
              <a:rPr lang="cs-CZ" altLang="cs-CZ">
                <a:solidFill>
                  <a:srgbClr val="000000"/>
                </a:solidFill>
              </a:rPr>
              <a:t>- učitelka kreslí půlené obrázky na tabuli dle počtu dětí …..</a:t>
            </a: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7" cstate="print"/>
          <a:srcRect l="49786"/>
          <a:stretch/>
        </p:blipFill>
        <p:spPr>
          <a:xfrm>
            <a:off x="1498911" y="1626673"/>
            <a:ext cx="1132680" cy="2359356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8" cstate="print"/>
          <a:srcRect r="49750"/>
          <a:stretch/>
        </p:blipFill>
        <p:spPr>
          <a:xfrm>
            <a:off x="5037586" y="4221702"/>
            <a:ext cx="1194772" cy="2267909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9" cstate="print"/>
          <a:srcRect r="49407"/>
          <a:stretch/>
        </p:blipFill>
        <p:spPr>
          <a:xfrm>
            <a:off x="374738" y="1624913"/>
            <a:ext cx="1141241" cy="2359356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 rotWithShape="1">
          <a:blip r:embed="rId10" cstate="print"/>
          <a:srcRect r="51264"/>
          <a:stretch/>
        </p:blipFill>
        <p:spPr>
          <a:xfrm>
            <a:off x="3250723" y="1856249"/>
            <a:ext cx="1152835" cy="2365453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 rotWithShape="1">
          <a:blip r:embed="rId11" cstate="print"/>
          <a:srcRect l="49664"/>
          <a:stretch/>
        </p:blipFill>
        <p:spPr>
          <a:xfrm>
            <a:off x="6232358" y="4221701"/>
            <a:ext cx="1199892" cy="2267909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 rotWithShape="1">
          <a:blip r:embed="rId12" cstate="print"/>
          <a:srcRect r="50614"/>
          <a:stretch/>
        </p:blipFill>
        <p:spPr>
          <a:xfrm>
            <a:off x="7184185" y="1541537"/>
            <a:ext cx="1101966" cy="22313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276500227"/>
      </p:ext>
    </p:extLst>
  </p:cSld>
  <p:clrMapOvr>
    <a:masterClrMapping/>
  </p:clrMapOvr>
  <p:transition spd="med" advClick="0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smtClean="0">
                <a:latin typeface="Arial" panose="020B0604020202020204" pitchFamily="34" charset="0"/>
              </a:rPr>
              <a:t>KRESLENÍ OBRÁZKŮ</a:t>
            </a:r>
          </a:p>
        </p:txBody>
      </p:sp>
    </p:spTree>
  </p:cSld>
  <p:clrMapOvr>
    <a:masterClrMapping/>
  </p:clrMapOvr>
  <p:transition spd="med" advClick="0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50000"/>
          <a:stretch>
            <a:fillRect/>
          </a:stretch>
        </p:blipFill>
        <p:spPr bwMode="auto">
          <a:xfrm>
            <a:off x="2358232" y="662207"/>
            <a:ext cx="1048246" cy="21016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49454"/>
          <a:stretch>
            <a:fillRect/>
          </a:stretch>
        </p:blipFill>
        <p:spPr bwMode="auto">
          <a:xfrm>
            <a:off x="4482642" y="3271540"/>
            <a:ext cx="957050" cy="18925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8747"/>
          <a:stretch>
            <a:fillRect/>
          </a:stretch>
        </p:blipFill>
        <p:spPr bwMode="auto">
          <a:xfrm flipH="1">
            <a:off x="4732545" y="834362"/>
            <a:ext cx="777146" cy="14545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50774"/>
          <a:stretch>
            <a:fillRect/>
          </a:stretch>
        </p:blipFill>
        <p:spPr bwMode="auto">
          <a:xfrm>
            <a:off x="9358981" y="1136121"/>
            <a:ext cx="1311589" cy="11527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0154"/>
          <a:stretch>
            <a:fillRect/>
          </a:stretch>
        </p:blipFill>
        <p:spPr bwMode="auto">
          <a:xfrm>
            <a:off x="985766" y="662207"/>
            <a:ext cx="969346" cy="21005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7" cstate="print"/>
          <a:srcRect r="50000"/>
          <a:stretch/>
        </p:blipFill>
        <p:spPr>
          <a:xfrm>
            <a:off x="9692241" y="4217831"/>
            <a:ext cx="978329" cy="1956657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8" cstate="print"/>
          <a:srcRect r="49407"/>
          <a:stretch/>
        </p:blipFill>
        <p:spPr>
          <a:xfrm flipH="1">
            <a:off x="985766" y="4047960"/>
            <a:ext cx="899943" cy="1860506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9" cstate="print"/>
          <a:srcRect r="51264"/>
          <a:stretch/>
        </p:blipFill>
        <p:spPr>
          <a:xfrm>
            <a:off x="2500762" y="4047960"/>
            <a:ext cx="909086" cy="1865315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10" cstate="print"/>
          <a:srcRect l="49664"/>
          <a:stretch/>
        </p:blipFill>
        <p:spPr>
          <a:xfrm flipH="1">
            <a:off x="7058474" y="4253943"/>
            <a:ext cx="956696" cy="1808246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11" cstate="print"/>
          <a:srcRect r="50614"/>
          <a:stretch/>
        </p:blipFill>
        <p:spPr>
          <a:xfrm>
            <a:off x="7146563" y="832729"/>
            <a:ext cx="868972" cy="17595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892217581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Nadpis 1"/>
          <p:cNvSpPr>
            <a:spLocks noGrp="1"/>
          </p:cNvSpPr>
          <p:nvPr>
            <p:ph type="title"/>
          </p:nvPr>
        </p:nvSpPr>
        <p:spPr>
          <a:xfrm>
            <a:off x="1341438" y="525045"/>
            <a:ext cx="9509125" cy="1089025"/>
          </a:xfrm>
        </p:spPr>
        <p:txBody>
          <a:bodyPr/>
          <a:lstStyle/>
          <a:p>
            <a:pPr eaLnBrk="1" hangingPunct="1"/>
            <a:r>
              <a:rPr lang="cs-CZ" altLang="cs-CZ" sz="3200" b="1" dirty="0" smtClean="0"/>
              <a:t>Použité zdroje obrázků a textů</a:t>
            </a:r>
          </a:p>
        </p:txBody>
      </p:sp>
      <p:sp>
        <p:nvSpPr>
          <p:cNvPr id="14339" name="Zástupný symbol pro obsah 1"/>
          <p:cNvSpPr>
            <a:spLocks noGrp="1"/>
          </p:cNvSpPr>
          <p:nvPr>
            <p:ph idx="1"/>
          </p:nvPr>
        </p:nvSpPr>
        <p:spPr>
          <a:xfrm>
            <a:off x="1341438" y="1673225"/>
            <a:ext cx="9509125" cy="3524250"/>
          </a:xfrm>
        </p:spPr>
        <p:txBody>
          <a:bodyPr/>
          <a:lstStyle/>
          <a:p>
            <a:pPr eaLnBrk="1" hangingPunct="1"/>
            <a:r>
              <a:rPr lang="cs-CZ" altLang="cs-CZ" dirty="0"/>
              <a:t>Vlastní tvorba autorky (básnička)</a:t>
            </a:r>
          </a:p>
          <a:p>
            <a:pPr eaLnBrk="1" hangingPunct="1"/>
            <a:r>
              <a:rPr lang="cs-CZ" altLang="cs-CZ" smtClean="0">
                <a:hlinkClick r:id="rId2"/>
              </a:rPr>
              <a:t>www.pixabay.com</a:t>
            </a:r>
            <a:r>
              <a:rPr lang="cs-CZ" altLang="cs-CZ" smtClean="0"/>
              <a:t> </a:t>
            </a:r>
            <a:endParaRPr lang="cs-CZ" altLang="cs-CZ" dirty="0" smtClean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Nadpis 1"/>
          <p:cNvSpPr>
            <a:spLocks noGrp="1"/>
          </p:cNvSpPr>
          <p:nvPr>
            <p:ph type="title"/>
          </p:nvPr>
        </p:nvSpPr>
        <p:spPr>
          <a:xfrm>
            <a:off x="1365250" y="425450"/>
            <a:ext cx="9509125" cy="1089025"/>
          </a:xfrm>
        </p:spPr>
        <p:txBody>
          <a:bodyPr/>
          <a:lstStyle/>
          <a:p>
            <a:pPr eaLnBrk="1" hangingPunct="1"/>
            <a:r>
              <a:rPr lang="cs-CZ" altLang="cs-CZ" sz="3200" b="1" smtClean="0"/>
              <a:t>Materiály, pomůcky a technické vybavení</a:t>
            </a:r>
            <a:endParaRPr lang="cs-CZ" altLang="cs-CZ" sz="3200" smtClean="0"/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>
          <a:xfrm>
            <a:off x="1365250" y="1874838"/>
            <a:ext cx="9509125" cy="3524250"/>
          </a:xfrm>
        </p:spPr>
        <p:txBody>
          <a:bodyPr/>
          <a:lstStyle/>
          <a:p>
            <a:pPr eaLnBrk="1" hangingPunct="1"/>
            <a:r>
              <a:rPr lang="cs-CZ" altLang="cs-CZ" dirty="0" smtClean="0"/>
              <a:t>Dotyková obrazovka, připojená k PC</a:t>
            </a:r>
          </a:p>
          <a:p>
            <a:pPr eaLnBrk="1" hangingPunct="1"/>
            <a:r>
              <a:rPr lang="cs-CZ" altLang="cs-CZ" dirty="0" smtClean="0"/>
              <a:t>Prezentace v PowerPoint</a:t>
            </a:r>
            <a:r>
              <a:rPr lang="cs-CZ" altLang="cs-CZ" dirty="0" smtClean="0">
                <a:latin typeface="Arial" panose="020B0604020202020204" pitchFamily="34" charset="0"/>
              </a:rPr>
              <a:t>u</a:t>
            </a:r>
          </a:p>
          <a:p>
            <a:pPr eaLnBrk="1" hangingPunct="1"/>
            <a:r>
              <a:rPr lang="cs-CZ" altLang="cs-CZ" dirty="0" smtClean="0"/>
              <a:t>Kartičky – ukázky barev</a:t>
            </a:r>
          </a:p>
          <a:p>
            <a:pPr eaLnBrk="1" hangingPunct="1"/>
            <a:r>
              <a:rPr lang="cs-CZ" altLang="cs-CZ" dirty="0" smtClean="0"/>
              <a:t>Didaktický kufřík KUMUČ (papír, pastelky)</a:t>
            </a:r>
          </a:p>
          <a:p>
            <a:pPr eaLnBrk="1" hangingPunct="1"/>
            <a:endParaRPr lang="cs-CZ" altLang="cs-CZ" dirty="0" smtClean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5365" name="Zástupný symbol pro číslo snímku 4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90000"/>
              </a:lnSpc>
              <a:spcBef>
                <a:spcPts val="1800"/>
              </a:spcBef>
              <a:buSzPct val="80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1000"/>
              </a:spcBef>
              <a:buSzPct val="8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800"/>
              </a:spcBef>
              <a:buSzPct val="80000"/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800"/>
              </a:spcBef>
              <a:buSzPct val="8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800"/>
              </a:spcBef>
              <a:buSzPct val="8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800"/>
              </a:spcBef>
              <a:spcAft>
                <a:spcPct val="0"/>
              </a:spcAft>
              <a:buSzPct val="8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800"/>
              </a:spcBef>
              <a:spcAft>
                <a:spcPct val="0"/>
              </a:spcAft>
              <a:buSzPct val="8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800"/>
              </a:spcBef>
              <a:spcAft>
                <a:spcPct val="0"/>
              </a:spcAft>
              <a:buSzPct val="8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800"/>
              </a:spcBef>
              <a:spcAft>
                <a:spcPct val="0"/>
              </a:spcAft>
              <a:buSzPct val="8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SzTx/>
              <a:buFontTx/>
              <a:buNone/>
            </a:pPr>
            <a:fld id="{1FB015D9-4501-4242-A5EA-3FA586B5E743}" type="slidenum">
              <a:rPr lang="cs-CZ" altLang="cs-CZ" sz="800" smtClean="0"/>
              <a:pPr>
                <a:lnSpc>
                  <a:spcPct val="100000"/>
                </a:lnSpc>
                <a:spcBef>
                  <a:spcPct val="0"/>
                </a:spcBef>
                <a:buSzTx/>
                <a:buFontTx/>
                <a:buNone/>
              </a:pPr>
              <a:t>9</a:t>
            </a:fld>
            <a:endParaRPr lang="cs-CZ" altLang="cs-CZ" sz="800" smtClean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extLst/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200" b="1" dirty="0" smtClean="0">
                <a:solidFill>
                  <a:schemeClr val="tx1">
                    <a:lumMod val="75000"/>
                  </a:schemeClr>
                </a:solidFill>
              </a:rPr>
              <a:t>Metodický postup</a:t>
            </a:r>
            <a:endParaRPr lang="cs-CZ" sz="3200" strike="sngStrike" dirty="0">
              <a:solidFill>
                <a:schemeClr val="tx1">
                  <a:lumMod val="75000"/>
                </a:schemeClr>
              </a:solidFill>
            </a:endParaRPr>
          </a:p>
        </p:txBody>
      </p:sp>
      <p:sp>
        <p:nvSpPr>
          <p:cNvPr id="18434" name="Zástupný symbol pro obsah 2"/>
          <p:cNvSpPr>
            <a:spLocks noGrp="1"/>
          </p:cNvSpPr>
          <p:nvPr>
            <p:ph idx="1"/>
          </p:nvPr>
        </p:nvSpPr>
        <p:spPr>
          <a:xfrm>
            <a:off x="1354138" y="1649413"/>
            <a:ext cx="9509125" cy="3524250"/>
          </a:xfrm>
        </p:spPr>
        <p:txBody>
          <a:bodyPr/>
          <a:lstStyle/>
          <a:p>
            <a:pPr eaLnBrk="1" hangingPunct="1"/>
            <a:r>
              <a:rPr lang="cs-CZ" altLang="cs-CZ" dirty="0" smtClean="0"/>
              <a:t>Dětem ukazujeme barevné kartičky a děti říkají k dané barvě </a:t>
            </a:r>
            <a:r>
              <a:rPr lang="cs-CZ" altLang="cs-CZ" dirty="0" smtClean="0"/>
              <a:t>vše, </a:t>
            </a:r>
            <a:r>
              <a:rPr lang="cs-CZ" altLang="cs-CZ" dirty="0" smtClean="0"/>
              <a:t>co jim připomíná</a:t>
            </a:r>
          </a:p>
          <a:p>
            <a:pPr eaLnBrk="1" hangingPunct="1">
              <a:buFont typeface="Arial" panose="020B0604020202020204" pitchFamily="34" charset="0"/>
              <a:buNone/>
            </a:pPr>
            <a:r>
              <a:rPr lang="cs-CZ" altLang="cs-CZ" b="1" dirty="0" smtClean="0"/>
              <a:t>Očekávání a cíle</a:t>
            </a:r>
          </a:p>
          <a:p>
            <a:pPr eaLnBrk="1" hangingPunct="1"/>
            <a:r>
              <a:rPr lang="cs-CZ" altLang="cs-CZ" dirty="0" smtClean="0"/>
              <a:t>Zopakovat barvy základní i doplňkové</a:t>
            </a:r>
          </a:p>
          <a:p>
            <a:pPr eaLnBrk="1" hangingPunct="1"/>
            <a:r>
              <a:rPr lang="cs-CZ" altLang="cs-CZ" dirty="0" smtClean="0"/>
              <a:t>Pomocí básně si zopakovat barvy </a:t>
            </a:r>
          </a:p>
          <a:p>
            <a:pPr eaLnBrk="1" hangingPunct="1"/>
            <a:r>
              <a:rPr lang="cs-CZ" altLang="cs-CZ" dirty="0" smtClean="0"/>
              <a:t>Rozvoj představivosti</a:t>
            </a:r>
          </a:p>
          <a:p>
            <a:pPr eaLnBrk="1" hangingPunct="1"/>
            <a:r>
              <a:rPr lang="cs-CZ" altLang="cs-CZ" dirty="0" smtClean="0"/>
              <a:t>Rozvoj jemné motoriky</a:t>
            </a:r>
          </a:p>
          <a:p>
            <a:pPr eaLnBrk="1" hangingPunct="1"/>
            <a:endParaRPr lang="cs-CZ" altLang="cs-CZ" dirty="0" smtClean="0"/>
          </a:p>
          <a:p>
            <a:pPr eaLnBrk="1" hangingPunct="1"/>
            <a:endParaRPr lang="cs-CZ" altLang="cs-CZ" dirty="0" smtClean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6389" name="Zástupný symbol pro číslo snímku 4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90000"/>
              </a:lnSpc>
              <a:spcBef>
                <a:spcPts val="1800"/>
              </a:spcBef>
              <a:buSzPct val="80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1000"/>
              </a:spcBef>
              <a:buSzPct val="8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800"/>
              </a:spcBef>
              <a:buSzPct val="80000"/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800"/>
              </a:spcBef>
              <a:buSzPct val="8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800"/>
              </a:spcBef>
              <a:buSzPct val="8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800"/>
              </a:spcBef>
              <a:spcAft>
                <a:spcPct val="0"/>
              </a:spcAft>
              <a:buSzPct val="8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800"/>
              </a:spcBef>
              <a:spcAft>
                <a:spcPct val="0"/>
              </a:spcAft>
              <a:buSzPct val="8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800"/>
              </a:spcBef>
              <a:spcAft>
                <a:spcPct val="0"/>
              </a:spcAft>
              <a:buSzPct val="8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800"/>
              </a:spcBef>
              <a:spcAft>
                <a:spcPct val="0"/>
              </a:spcAft>
              <a:buSzPct val="8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SzTx/>
              <a:buFontTx/>
              <a:buNone/>
            </a:pPr>
            <a:fld id="{AA5060BC-74E2-4332-A124-3142A900C798}" type="slidenum">
              <a:rPr lang="cs-CZ" altLang="cs-CZ" sz="800" smtClean="0"/>
              <a:pPr>
                <a:lnSpc>
                  <a:spcPct val="100000"/>
                </a:lnSpc>
                <a:spcBef>
                  <a:spcPct val="0"/>
                </a:spcBef>
                <a:buSzTx/>
                <a:buFontTx/>
                <a:buNone/>
              </a:pPr>
              <a:t>10</a:t>
            </a:fld>
            <a:endParaRPr lang="cs-CZ" altLang="cs-CZ" sz="800" smtClean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Nadpis 1"/>
          <p:cNvSpPr>
            <a:spLocks noGrp="1"/>
          </p:cNvSpPr>
          <p:nvPr>
            <p:ph type="title"/>
          </p:nvPr>
        </p:nvSpPr>
        <p:spPr>
          <a:xfrm>
            <a:off x="1341438" y="450850"/>
            <a:ext cx="9509125" cy="1089025"/>
          </a:xfrm>
        </p:spPr>
        <p:txBody>
          <a:bodyPr/>
          <a:lstStyle/>
          <a:p>
            <a:pPr eaLnBrk="1" hangingPunct="1"/>
            <a:r>
              <a:rPr lang="cs-CZ" altLang="cs-CZ" sz="3200" b="1" smtClean="0"/>
              <a:t>Práce s interaktivním výukovým materiálem</a:t>
            </a:r>
            <a:endParaRPr lang="cs-CZ" altLang="cs-CZ" sz="3200" smtClean="0"/>
          </a:p>
        </p:txBody>
      </p:sp>
      <p:sp>
        <p:nvSpPr>
          <p:cNvPr id="19458" name="Zástupný symbol pro obsah 2"/>
          <p:cNvSpPr>
            <a:spLocks noGrp="1"/>
          </p:cNvSpPr>
          <p:nvPr>
            <p:ph idx="1"/>
          </p:nvPr>
        </p:nvSpPr>
        <p:spPr>
          <a:xfrm>
            <a:off x="1341438" y="1539875"/>
            <a:ext cx="9509125" cy="3750582"/>
          </a:xfr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altLang="cs-CZ" dirty="0"/>
              <a:t>1. snímek: seznámení se základními barvami – po dotyku na jednotlivé obrázky se objeví barevný pruh, děti říkají, jaké další věci je k dané barvě napadnou.</a:t>
            </a:r>
          </a:p>
          <a:p>
            <a:pPr eaLnBrk="1" hangingPunct="1"/>
            <a:r>
              <a:rPr lang="cs-CZ" altLang="cs-CZ" dirty="0"/>
              <a:t>2. snímek : básnička s pohybem, bez animací</a:t>
            </a:r>
          </a:p>
          <a:p>
            <a:pPr eaLnBrk="1" hangingPunct="1"/>
            <a:r>
              <a:rPr lang="cs-CZ" altLang="cs-CZ" dirty="0"/>
              <a:t>3. a 4. snímek: dítě dokresluje polovinu obrázku na tabuli, ostatní děti na papír. Zpětnou vazbu děti získají dotykem na políčko s otazníkem.</a:t>
            </a:r>
          </a:p>
          <a:p>
            <a:pPr eaLnBrk="1" hangingPunct="1"/>
            <a:r>
              <a:rPr lang="cs-CZ" altLang="cs-CZ" dirty="0"/>
              <a:t>5. snímek: kreslení na tabuli dle fantazie (jedno dítě nakreslí polovinu, druhé dokreslí, nebo děti kreslí, co je napadne a ostatní hádají…), bez animací.</a:t>
            </a:r>
          </a:p>
          <a:p>
            <a:pPr eaLnBrk="1" hangingPunct="1"/>
            <a:r>
              <a:rPr lang="cs-CZ" altLang="cs-CZ" dirty="0"/>
              <a:t>Snímek č.7 je pracovní list určený k tisku, při prezentaci se nezobrazuje.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7413" name="Zástupný symbol pro číslo snímku 4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90000"/>
              </a:lnSpc>
              <a:spcBef>
                <a:spcPts val="1800"/>
              </a:spcBef>
              <a:buSzPct val="80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1000"/>
              </a:spcBef>
              <a:buSzPct val="8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800"/>
              </a:spcBef>
              <a:buSzPct val="80000"/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800"/>
              </a:spcBef>
              <a:buSzPct val="8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800"/>
              </a:spcBef>
              <a:buSzPct val="8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800"/>
              </a:spcBef>
              <a:spcAft>
                <a:spcPct val="0"/>
              </a:spcAft>
              <a:buSzPct val="8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800"/>
              </a:spcBef>
              <a:spcAft>
                <a:spcPct val="0"/>
              </a:spcAft>
              <a:buSzPct val="8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800"/>
              </a:spcBef>
              <a:spcAft>
                <a:spcPct val="0"/>
              </a:spcAft>
              <a:buSzPct val="8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800"/>
              </a:spcBef>
              <a:spcAft>
                <a:spcPct val="0"/>
              </a:spcAft>
              <a:buSzPct val="8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SzTx/>
              <a:buFontTx/>
              <a:buNone/>
            </a:pPr>
            <a:fld id="{1BA3ADEC-5BB3-4B99-AF36-1028C28B0AD2}" type="slidenum">
              <a:rPr lang="cs-CZ" altLang="cs-CZ" sz="800" smtClean="0"/>
              <a:pPr>
                <a:lnSpc>
                  <a:spcPct val="100000"/>
                </a:lnSpc>
                <a:spcBef>
                  <a:spcPct val="0"/>
                </a:spcBef>
                <a:buSzTx/>
                <a:buFontTx/>
                <a:buNone/>
              </a:pPr>
              <a:t>11</a:t>
            </a:fld>
            <a:endParaRPr lang="cs-CZ" altLang="cs-CZ" sz="800" smtClean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z="3200" b="1" smtClean="0"/>
              <a:t>Prvky polytechnické výchovy</a:t>
            </a:r>
          </a:p>
        </p:txBody>
      </p:sp>
      <p:sp>
        <p:nvSpPr>
          <p:cNvPr id="18435" name="Zástupný symbol pro obsah 2"/>
          <p:cNvSpPr>
            <a:spLocks noGrp="1"/>
          </p:cNvSpPr>
          <p:nvPr>
            <p:ph idx="1"/>
          </p:nvPr>
        </p:nvSpPr>
        <p:spPr>
          <a:xfrm>
            <a:off x="1341438" y="1673225"/>
            <a:ext cx="9509125" cy="3524250"/>
          </a:xfrm>
        </p:spPr>
        <p:txBody>
          <a:bodyPr/>
          <a:lstStyle/>
          <a:p>
            <a:pPr eaLnBrk="1" hangingPunct="1"/>
            <a:r>
              <a:rPr lang="cs-CZ" altLang="cs-CZ" dirty="0" smtClean="0"/>
              <a:t>Vzdělávací oblast</a:t>
            </a:r>
            <a:r>
              <a:rPr lang="cs-CZ" altLang="cs-CZ" b="1" dirty="0" smtClean="0"/>
              <a:t>: </a:t>
            </a:r>
            <a:r>
              <a:rPr lang="cs-CZ" altLang="cs-CZ" sz="2400" dirty="0" smtClean="0">
                <a:latin typeface="Arial" panose="020B0604020202020204" pitchFamily="34" charset="0"/>
              </a:rPr>
              <a:t>Dítě a jeho tělo (biologická)</a:t>
            </a:r>
          </a:p>
          <a:p>
            <a:pPr eaLnBrk="1" hangingPunct="1"/>
            <a:r>
              <a:rPr lang="cs-CZ" altLang="cs-CZ" dirty="0" smtClean="0"/>
              <a:t>Podobla</a:t>
            </a:r>
            <a:r>
              <a:rPr lang="cs-CZ" altLang="cs-CZ" dirty="0" smtClean="0">
                <a:latin typeface="Arial" panose="020B0604020202020204" pitchFamily="34" charset="0"/>
              </a:rPr>
              <a:t>st: </a:t>
            </a:r>
            <a:r>
              <a:rPr lang="cs-CZ" altLang="cs-CZ" b="1" dirty="0" smtClean="0">
                <a:latin typeface="Arial" panose="020B0604020202020204" pitchFamily="34" charset="0"/>
              </a:rPr>
              <a:t>Fyzický rozvoj a pohybová koordinace</a:t>
            </a:r>
          </a:p>
          <a:p>
            <a:pPr eaLnBrk="1" hangingPunct="1"/>
            <a:r>
              <a:rPr lang="cs-CZ" altLang="cs-CZ" b="1" dirty="0" smtClean="0"/>
              <a:t>Dosažené konkretizované výstupy</a:t>
            </a:r>
            <a:endParaRPr lang="cs-CZ" altLang="cs-CZ" b="1" dirty="0" smtClean="0">
              <a:latin typeface="Arial" panose="020B0604020202020204" pitchFamily="34" charset="0"/>
            </a:endParaRPr>
          </a:p>
          <a:p>
            <a:pPr eaLnBrk="1" hangingPunct="1">
              <a:buFont typeface="Arial" panose="020B0604020202020204" pitchFamily="34" charset="0"/>
              <a:buNone/>
            </a:pPr>
            <a:r>
              <a:rPr lang="cs-CZ" altLang="cs-CZ" b="1" dirty="0" smtClean="0"/>
              <a:t> </a:t>
            </a:r>
            <a:r>
              <a:rPr lang="cs-CZ" altLang="cs-CZ" dirty="0" smtClean="0">
                <a:latin typeface="Arial" panose="020B0604020202020204" pitchFamily="34" charset="0"/>
              </a:rPr>
              <a:t>- </a:t>
            </a:r>
            <a:r>
              <a:rPr lang="cs-CZ" altLang="cs-CZ" dirty="0" smtClean="0"/>
              <a:t> </a:t>
            </a:r>
            <a:r>
              <a:rPr lang="cs-CZ" altLang="cs-CZ" dirty="0" smtClean="0">
                <a:latin typeface="Arial" panose="020B0604020202020204" pitchFamily="34" charset="0"/>
              </a:rPr>
              <a:t>pohybovat se bezpečně ve skupině dětí</a:t>
            </a:r>
          </a:p>
          <a:p>
            <a:pPr eaLnBrk="1" hangingPunct="1">
              <a:buFont typeface="Arial" panose="020B0604020202020204" pitchFamily="34" charset="0"/>
              <a:buNone/>
            </a:pPr>
            <a:r>
              <a:rPr lang="cs-CZ" altLang="cs-CZ" dirty="0" smtClean="0">
                <a:latin typeface="Arial" panose="020B0604020202020204" pitchFamily="34" charset="0"/>
              </a:rPr>
              <a:t> -  rozvoj jemné motoriky, ovládat koordinaci ruky a oka</a:t>
            </a:r>
          </a:p>
          <a:p>
            <a:pPr eaLnBrk="1" hangingPunct="1">
              <a:buFont typeface="Arial" panose="020B0604020202020204" pitchFamily="34" charset="0"/>
              <a:buNone/>
            </a:pPr>
            <a:endParaRPr lang="cs-CZ" altLang="cs-CZ" dirty="0" smtClean="0">
              <a:latin typeface="Arial" panose="020B0604020202020204" pitchFamily="34" charset="0"/>
            </a:endParaRPr>
          </a:p>
          <a:p>
            <a:pPr eaLnBrk="1" hangingPunct="1"/>
            <a:endParaRPr lang="cs-CZ" altLang="cs-CZ" dirty="0" smtClean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8437" name="Zástupný symbol pro číslo snímku 4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90000"/>
              </a:lnSpc>
              <a:spcBef>
                <a:spcPts val="1800"/>
              </a:spcBef>
              <a:buSzPct val="80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1000"/>
              </a:spcBef>
              <a:buSzPct val="8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800"/>
              </a:spcBef>
              <a:buSzPct val="80000"/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800"/>
              </a:spcBef>
              <a:buSzPct val="8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800"/>
              </a:spcBef>
              <a:buSzPct val="8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800"/>
              </a:spcBef>
              <a:spcAft>
                <a:spcPct val="0"/>
              </a:spcAft>
              <a:buSzPct val="8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800"/>
              </a:spcBef>
              <a:spcAft>
                <a:spcPct val="0"/>
              </a:spcAft>
              <a:buSzPct val="8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800"/>
              </a:spcBef>
              <a:spcAft>
                <a:spcPct val="0"/>
              </a:spcAft>
              <a:buSzPct val="8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800"/>
              </a:spcBef>
              <a:spcAft>
                <a:spcPct val="0"/>
              </a:spcAft>
              <a:buSzPct val="8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SzTx/>
              <a:buFontTx/>
              <a:buNone/>
            </a:pPr>
            <a:fld id="{C75A29CA-7F16-4249-B8F9-D3C95DD6485B}" type="slidenum">
              <a:rPr lang="cs-CZ" altLang="cs-CZ" sz="800" smtClean="0"/>
              <a:pPr>
                <a:lnSpc>
                  <a:spcPct val="100000"/>
                </a:lnSpc>
                <a:spcBef>
                  <a:spcPct val="0"/>
                </a:spcBef>
                <a:buSzTx/>
                <a:buFontTx/>
                <a:buNone/>
              </a:pPr>
              <a:t>12</a:t>
            </a:fld>
            <a:endParaRPr lang="cs-CZ" altLang="cs-CZ" sz="800" smtClean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19459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90000"/>
              </a:lnSpc>
              <a:spcBef>
                <a:spcPts val="1800"/>
              </a:spcBef>
              <a:buSzPct val="80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1000"/>
              </a:spcBef>
              <a:buSzPct val="8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800"/>
              </a:spcBef>
              <a:buSzPct val="80000"/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800"/>
              </a:spcBef>
              <a:buSzPct val="8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800"/>
              </a:spcBef>
              <a:buSzPct val="8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800"/>
              </a:spcBef>
              <a:spcAft>
                <a:spcPct val="0"/>
              </a:spcAft>
              <a:buSzPct val="8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800"/>
              </a:spcBef>
              <a:spcAft>
                <a:spcPct val="0"/>
              </a:spcAft>
              <a:buSzPct val="8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800"/>
              </a:spcBef>
              <a:spcAft>
                <a:spcPct val="0"/>
              </a:spcAft>
              <a:buSzPct val="8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800"/>
              </a:spcBef>
              <a:spcAft>
                <a:spcPct val="0"/>
              </a:spcAft>
              <a:buSzPct val="8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SzTx/>
              <a:buFontTx/>
              <a:buNone/>
            </a:pPr>
            <a:fld id="{B786FFDD-67A9-4588-BC72-4A5D9F672F6D}" type="slidenum">
              <a:rPr lang="cs-CZ" altLang="cs-CZ" sz="800" smtClean="0">
                <a:solidFill>
                  <a:srgbClr val="000000"/>
                </a:solidFill>
              </a:rPr>
              <a:pPr>
                <a:lnSpc>
                  <a:spcPct val="100000"/>
                </a:lnSpc>
                <a:spcBef>
                  <a:spcPct val="0"/>
                </a:spcBef>
                <a:buSzTx/>
                <a:buFontTx/>
                <a:buNone/>
              </a:pPr>
              <a:t>13</a:t>
            </a:fld>
            <a:endParaRPr lang="cs-CZ" altLang="cs-CZ" sz="800" smtClean="0">
              <a:solidFill>
                <a:srgbClr val="000000"/>
              </a:solidFill>
            </a:endParaRPr>
          </a:p>
        </p:txBody>
      </p:sp>
      <p:grpSp>
        <p:nvGrpSpPr>
          <p:cNvPr id="19460" name="Skupina 4"/>
          <p:cNvGrpSpPr>
            <a:grpSpLocks/>
          </p:cNvGrpSpPr>
          <p:nvPr/>
        </p:nvGrpSpPr>
        <p:grpSpPr bwMode="auto">
          <a:xfrm>
            <a:off x="1920875" y="1087438"/>
            <a:ext cx="7513638" cy="4097337"/>
            <a:chOff x="3057284" y="724271"/>
            <a:chExt cx="4242876" cy="3527549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748"/>
              <a:ext cx="1532922" cy="131616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eaLnBrk="1" fontAlgn="auto" hangingPunct="1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6852" y="1477343"/>
              <a:ext cx="1532922" cy="1316169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eaLnBrk="1" fontAlgn="auto" hangingPunct="1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Směrovat 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181" y="754339"/>
              <a:ext cx="1532922" cy="131616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eaLnBrk="1" fontAlgn="auto" hangingPunct="1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Chápat postavení techniky a technických oborů v životě lidstva jako devízu</a:t>
              </a: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523" y="724271"/>
              <a:ext cx="1532922" cy="131616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eaLnBrk="1" fontAlgn="auto" hangingPunct="1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523" y="2175746"/>
              <a:ext cx="1604637" cy="1440541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eaLnBrk="1" fontAlgn="auto" hangingPunct="1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955" y="2935652"/>
              <a:ext cx="1532922" cy="131616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eaLnBrk="1" fontAlgn="auto" hangingPunct="1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 dětí</a:t>
              </a:r>
            </a:p>
          </p:txBody>
        </p:sp>
      </p:grpSp>
      <p:sp>
        <p:nvSpPr>
          <p:cNvPr id="19461" name="TextovéPole 33"/>
          <p:cNvSpPr txBox="1">
            <a:spLocks noChangeArrowheads="1"/>
          </p:cNvSpPr>
          <p:nvPr/>
        </p:nvSpPr>
        <p:spPr bwMode="auto">
          <a:xfrm>
            <a:off x="3333750" y="393700"/>
            <a:ext cx="4564063" cy="954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800"/>
              </a:spcBef>
              <a:buSzPct val="80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1000"/>
              </a:spcBef>
              <a:buSzPct val="8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800"/>
              </a:spcBef>
              <a:buSzPct val="80000"/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800"/>
              </a:spcBef>
              <a:buSzPct val="8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800"/>
              </a:spcBef>
              <a:buSzPct val="8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800"/>
              </a:spcBef>
              <a:spcAft>
                <a:spcPct val="0"/>
              </a:spcAft>
              <a:buSzPct val="8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800"/>
              </a:spcBef>
              <a:spcAft>
                <a:spcPct val="0"/>
              </a:spcAft>
              <a:buSzPct val="8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800"/>
              </a:spcBef>
              <a:spcAft>
                <a:spcPct val="0"/>
              </a:spcAft>
              <a:buSzPct val="8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800"/>
              </a:spcBef>
              <a:spcAft>
                <a:spcPct val="0"/>
              </a:spcAft>
              <a:buSzPct val="8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SzTx/>
              <a:buFontTx/>
              <a:buNone/>
            </a:pPr>
            <a:r>
              <a:rPr lang="cs-CZ" altLang="cs-CZ" sz="2800" b="1"/>
              <a:t>Cíle polytechnické výchovy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455</Words>
  <Application>Microsoft Office PowerPoint</Application>
  <PresentationFormat>Vlastní</PresentationFormat>
  <Paragraphs>66</Paragraphs>
  <Slides>13</Slides>
  <Notes>1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Sheer Green 16x9</vt:lpstr>
      <vt:lpstr>PŮLENÉ OBRÁZKY</vt:lpstr>
      <vt:lpstr>ZÁKLADNÍ BARVY - ukazujeme barvy a děti říkají vše, co je k dané barvě napadne př.: žlutá – sluníčko, pampeliška, míček, auto …       červená – srdíčko, jahoda, kytička …</vt:lpstr>
      <vt:lpstr>Básnička s pohybem - BARVY</vt:lpstr>
      <vt:lpstr>Snímek 4</vt:lpstr>
      <vt:lpstr>Snímek 5</vt:lpstr>
      <vt:lpstr>KRESLENÍ OBRÁZKŮ</vt:lpstr>
      <vt:lpstr>Snímek 7</vt:lpstr>
      <vt:lpstr>Použité zdroje obrázků a textů</vt:lpstr>
      <vt:lpstr>Materiály, pomůcky a technické vybavení</vt:lpstr>
      <vt:lpstr>Metodický postup</vt:lpstr>
      <vt:lpstr>Práce s interaktivním výukovým materiálem</vt:lpstr>
      <vt:lpstr>Prvky polytechnické výchovy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PŮLENÉ OBRÁZKY</dc:title>
  <dc:creator/>
  <cp:lastModifiedBy/>
  <cp:revision>8</cp:revision>
  <dcterms:created xsi:type="dcterms:W3CDTF">2014-08-05T12:38:58Z</dcterms:created>
  <dcterms:modified xsi:type="dcterms:W3CDTF">2015-06-01T19:25:44Z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