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69" r:id="rId3"/>
    <p:sldId id="256" r:id="rId4"/>
    <p:sldId id="257" r:id="rId5"/>
    <p:sldId id="258" r:id="rId6"/>
    <p:sldId id="262" r:id="rId7"/>
    <p:sldId id="259" r:id="rId8"/>
    <p:sldId id="260" r:id="rId9"/>
    <p:sldId id="261" r:id="rId10"/>
    <p:sldId id="264" r:id="rId11"/>
    <p:sldId id="265" r:id="rId12"/>
    <p:sldId id="266" r:id="rId13"/>
    <p:sldId id="267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50D151-4B8B-4BBA-905D-5618BF4853ED}" type="datetimeFigureOut">
              <a:rPr lang="cs-CZ" smtClean="0"/>
              <a:t>2. 6. 2015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1B36E8-39FB-42C2-9681-0D06DB97B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92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http://cs.wikipedia.org/wiki/Karl%C5%A1tejn#/media/File:Hrad_Karl%C5%A1tejn_z_cesty.JPG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1B36E8-39FB-42C2-9681-0D06DB97BA2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093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A72AC-7CA5-47CD-A8D2-CA195D49A07F}" type="datetimeFigureOut">
              <a:rPr lang="cs-CZ" smtClean="0"/>
              <a:pPr/>
              <a:t>2. 6. 2015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77767-34A1-4600-90E9-03EEC82A97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835696" y="1988840"/>
          <a:ext cx="5112568" cy="3805617"/>
        </p:xfrm>
        <a:graphic>
          <a:graphicData uri="http://schemas.openxmlformats.org/drawingml/2006/table">
            <a:tbl>
              <a:tblPr/>
              <a:tblGrid>
                <a:gridCol w="2592288"/>
                <a:gridCol w="2520280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VY_32_INOVACE_76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Listopad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Procvičení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stupňování přídavných jmen, seznámení s některými významnými místy v ČR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Procvičení a upevnění stupňování přídavných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jmen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Visit </a:t>
            </a:r>
            <a:r>
              <a:rPr lang="cs-CZ" sz="6600" b="1" dirty="0" err="1" smtClean="0"/>
              <a:t>the</a:t>
            </a:r>
            <a:r>
              <a:rPr lang="cs-CZ" sz="6600" b="1" dirty="0" smtClean="0"/>
              <a:t> </a:t>
            </a:r>
            <a:r>
              <a:rPr lang="cs-CZ" sz="6600" b="1" dirty="0" err="1" smtClean="0"/>
              <a:t>Czech</a:t>
            </a:r>
            <a:r>
              <a:rPr lang="cs-CZ" sz="6600" b="1" dirty="0" smtClean="0"/>
              <a:t> </a:t>
            </a:r>
            <a:r>
              <a:rPr lang="cs-CZ" sz="6600" b="1" dirty="0" err="1"/>
              <a:t>R</a:t>
            </a:r>
            <a:r>
              <a:rPr lang="cs-CZ" sz="6600" b="1" dirty="0" err="1" smtClean="0"/>
              <a:t>epublic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beauty</a:t>
            </a:r>
            <a:r>
              <a:rPr lang="cs-CZ" sz="4400" dirty="0" smtClean="0"/>
              <a:t> </a:t>
            </a:r>
            <a:r>
              <a:rPr lang="cs-CZ" sz="4400" dirty="0" err="1" smtClean="0"/>
              <a:t>of</a:t>
            </a:r>
            <a:r>
              <a:rPr lang="cs-CZ" sz="4400" dirty="0" smtClean="0"/>
              <a:t> </a:t>
            </a:r>
            <a:r>
              <a:rPr lang="cs-CZ" sz="4400" dirty="0" err="1" smtClean="0"/>
              <a:t>Prague</a:t>
            </a:r>
            <a:r>
              <a:rPr lang="cs-CZ" sz="4400" dirty="0" smtClean="0"/>
              <a:t> </a:t>
            </a:r>
            <a:r>
              <a:rPr lang="cs-CZ" sz="4400" dirty="0" err="1" smtClean="0"/>
              <a:t>and</a:t>
            </a:r>
            <a:r>
              <a:rPr lang="cs-CZ" sz="4400" dirty="0" smtClean="0"/>
              <a:t> </a:t>
            </a:r>
            <a:r>
              <a:rPr lang="cs-CZ" sz="4400" dirty="0" err="1" smtClean="0"/>
              <a:t>Czech</a:t>
            </a:r>
            <a:r>
              <a:rPr lang="cs-CZ" sz="4400" dirty="0" smtClean="0"/>
              <a:t> </a:t>
            </a:r>
            <a:r>
              <a:rPr lang="cs-CZ" sz="4400" dirty="0" err="1" smtClean="0"/>
              <a:t>historical</a:t>
            </a:r>
            <a:r>
              <a:rPr lang="cs-CZ" sz="4400" dirty="0" smtClean="0"/>
              <a:t> </a:t>
            </a:r>
            <a:r>
              <a:rPr lang="cs-CZ" sz="4400" dirty="0" err="1" smtClean="0"/>
              <a:t>towns</a:t>
            </a:r>
            <a:endParaRPr lang="cs-CZ" sz="4400" dirty="0" smtClean="0"/>
          </a:p>
          <a:p>
            <a:r>
              <a:rPr lang="cs-CZ" sz="4400" b="1" dirty="0" err="1" smtClean="0"/>
              <a:t>Comparison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of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adjectives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Prague</a:t>
            </a:r>
            <a:r>
              <a:rPr lang="cs-CZ" b="1" dirty="0" smtClean="0"/>
              <a:t> </a:t>
            </a:r>
            <a:r>
              <a:rPr lang="cs-CZ" b="1" dirty="0" err="1" smtClean="0"/>
              <a:t>Castle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endParaRPr lang="cs-CZ" dirty="0"/>
          </a:p>
          <a:p>
            <a:pPr>
              <a:buNone/>
            </a:pPr>
            <a:r>
              <a:rPr lang="cs-CZ" dirty="0" err="1" smtClean="0"/>
              <a:t>Prague</a:t>
            </a:r>
            <a:r>
              <a:rPr lang="cs-CZ" dirty="0" smtClean="0"/>
              <a:t> 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 in Bohemia.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2952328" cy="2214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97906"/>
            <a:ext cx="2994202" cy="2245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55976"/>
            <a:ext cx="2459765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Prague</a:t>
            </a:r>
            <a:r>
              <a:rPr lang="cs-CZ" b="1" dirty="0" smtClean="0"/>
              <a:t> </a:t>
            </a:r>
            <a:r>
              <a:rPr lang="cs-CZ" b="1" dirty="0" err="1" smtClean="0"/>
              <a:t>Astronomicl</a:t>
            </a:r>
            <a:r>
              <a:rPr lang="cs-CZ" b="1" dirty="0" smtClean="0"/>
              <a:t> </a:t>
            </a:r>
            <a:r>
              <a:rPr lang="cs-CZ" b="1" dirty="0" err="1" smtClean="0"/>
              <a:t>Clock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Prague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Astronomical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Prague </a:t>
            </a:r>
            <a:r>
              <a:rPr lang="cs-CZ" dirty="0" smtClean="0"/>
              <a:t>in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E:\tábor\DSCF60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45838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Castles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Karlštejn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by Charles IV. to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visited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castle</a:t>
            </a:r>
            <a:r>
              <a:rPr lang="cs-CZ" dirty="0" smtClean="0"/>
              <a:t> in </a:t>
            </a:r>
            <a:r>
              <a:rPr lang="cs-CZ" dirty="0" err="1" smtClean="0"/>
              <a:t>our</a:t>
            </a:r>
            <a:r>
              <a:rPr lang="cs-CZ" dirty="0" smtClean="0"/>
              <a:t> country.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68960"/>
            <a:ext cx="456247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Charles </a:t>
            </a:r>
            <a:r>
              <a:rPr lang="cs-CZ" b="1" dirty="0" err="1" smtClean="0"/>
              <a:t>Bridge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Charles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in </a:t>
            </a:r>
            <a:r>
              <a:rPr lang="cs-CZ" dirty="0" err="1" smtClean="0"/>
              <a:t>Prague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in 1357.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36912"/>
            <a:ext cx="5112568" cy="387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New </a:t>
            </a:r>
            <a:r>
              <a:rPr lang="cs-CZ" b="1" dirty="0" err="1" smtClean="0"/>
              <a:t>Town</a:t>
            </a:r>
            <a:r>
              <a:rPr lang="cs-CZ" b="1" dirty="0" smtClean="0"/>
              <a:t> </a:t>
            </a:r>
            <a:r>
              <a:rPr lang="cs-CZ" b="1" dirty="0" err="1" smtClean="0"/>
              <a:t>Hall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280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N</a:t>
            </a:r>
            <a:r>
              <a:rPr lang="cs-CZ" dirty="0" smtClean="0"/>
              <a:t>ew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 in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defenestration</a:t>
            </a:r>
            <a:r>
              <a:rPr lang="cs-CZ" dirty="0" smtClean="0"/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2878355" cy="3837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84984"/>
            <a:ext cx="3580904" cy="2685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Historical</a:t>
            </a:r>
            <a:r>
              <a:rPr lang="cs-CZ" b="1" dirty="0" smtClean="0"/>
              <a:t> </a:t>
            </a:r>
            <a:r>
              <a:rPr lang="cs-CZ" b="1" dirty="0" err="1" smtClean="0"/>
              <a:t>towns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Český Krumlov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and most </a:t>
            </a:r>
            <a:br>
              <a:rPr lang="cs-CZ" dirty="0" smtClean="0"/>
            </a:br>
            <a:r>
              <a:rPr lang="cs-CZ" dirty="0" err="1" smtClean="0"/>
              <a:t>beautiful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in </a:t>
            </a:r>
            <a:r>
              <a:rPr lang="cs-CZ" dirty="0" err="1" smtClean="0"/>
              <a:t>our</a:t>
            </a:r>
            <a:r>
              <a:rPr lang="cs-CZ" dirty="0" smtClean="0"/>
              <a:t> country.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belongs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UNESCO </a:t>
            </a:r>
            <a:r>
              <a:rPr lang="cs-CZ" dirty="0" err="1" smtClean="0"/>
              <a:t>heritage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1614341"/>
            <a:ext cx="3004761" cy="453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Tábor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Tábor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southern</a:t>
            </a:r>
            <a:r>
              <a:rPr lang="cs-CZ" dirty="0" smtClean="0"/>
              <a:t> Bohemia.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Hussite</a:t>
            </a:r>
            <a:r>
              <a:rPr lang="cs-CZ" dirty="0" smtClean="0"/>
              <a:t> </a:t>
            </a:r>
            <a:r>
              <a:rPr lang="cs-CZ" dirty="0" err="1" smtClean="0"/>
              <a:t>revolution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15th </a:t>
            </a:r>
            <a:r>
              <a:rPr lang="cs-CZ" dirty="0" err="1" smtClean="0"/>
              <a:t>century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29000"/>
            <a:ext cx="3131840" cy="234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338" y="3429000"/>
            <a:ext cx="3131840" cy="234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Písek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nicest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Písek.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found</a:t>
            </a:r>
            <a:r>
              <a:rPr lang="cs-CZ" dirty="0" smtClean="0"/>
              <a:t> by Přemysl Otakar II. in </a:t>
            </a:r>
            <a:r>
              <a:rPr lang="cs-CZ" dirty="0" err="1" smtClean="0"/>
              <a:t>the</a:t>
            </a:r>
            <a:r>
              <a:rPr lang="cs-CZ" dirty="0" smtClean="0"/>
              <a:t> 13th </a:t>
            </a:r>
            <a:r>
              <a:rPr lang="cs-CZ" dirty="0" err="1" smtClean="0"/>
              <a:t>century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Stone </a:t>
            </a:r>
            <a:r>
              <a:rPr lang="cs-CZ" dirty="0" err="1" smtClean="0"/>
              <a:t>Bridge</a:t>
            </a:r>
            <a:r>
              <a:rPr lang="cs-CZ" dirty="0" smtClean="0"/>
              <a:t> in Písek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damaged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flood</a:t>
            </a:r>
            <a:r>
              <a:rPr lang="cs-CZ" dirty="0" smtClean="0"/>
              <a:t> in 2002. </a:t>
            </a:r>
            <a:r>
              <a:rPr lang="cs-CZ" dirty="0" err="1" smtClean="0"/>
              <a:t>Nowdays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repaired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2935"/>
            <a:ext cx="3600400" cy="2700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27942"/>
            <a:ext cx="1979712" cy="1484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Now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Bring</a:t>
            </a:r>
            <a:r>
              <a:rPr lang="cs-CZ" dirty="0" smtClean="0"/>
              <a:t> a </a:t>
            </a:r>
            <a:r>
              <a:rPr lang="cs-CZ" dirty="0" err="1" smtClean="0"/>
              <a:t>photo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draw</a:t>
            </a:r>
            <a:r>
              <a:rPr lang="cs-CZ" dirty="0" smtClean="0"/>
              <a:t> a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comparatives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superlatives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all</a:t>
            </a:r>
            <a:r>
              <a:rPr lang="cs-CZ" b="1" dirty="0" smtClean="0"/>
              <a:t> </a:t>
            </a:r>
            <a:r>
              <a:rPr lang="cs-CZ" b="1" dirty="0" err="1" smtClean="0"/>
              <a:t>adjectives</a:t>
            </a:r>
            <a:r>
              <a:rPr lang="cs-CZ" b="1" dirty="0" smtClean="0"/>
              <a:t> (</a:t>
            </a:r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all</a:t>
            </a:r>
            <a:r>
              <a:rPr lang="cs-CZ" b="1" dirty="0" smtClean="0"/>
              <a:t> </a:t>
            </a:r>
            <a:r>
              <a:rPr lang="cs-CZ" b="1" dirty="0" err="1" smtClean="0"/>
              <a:t>forms</a:t>
            </a:r>
            <a:r>
              <a:rPr lang="cs-CZ" b="1" dirty="0" smtClean="0"/>
              <a:t>).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(</a:t>
            </a:r>
            <a:r>
              <a:rPr lang="cs-CZ" dirty="0" err="1" smtClean="0"/>
              <a:t>big</a:t>
            </a:r>
            <a:r>
              <a:rPr lang="cs-CZ" dirty="0" smtClean="0"/>
              <a:t>-</a:t>
            </a:r>
            <a:r>
              <a:rPr lang="cs-CZ" dirty="0" err="1" smtClean="0"/>
              <a:t>bigger</a:t>
            </a:r>
            <a:r>
              <a:rPr lang="cs-CZ" dirty="0" smtClean="0"/>
              <a:t>-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	…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Obrázky: </a:t>
            </a:r>
            <a:r>
              <a:rPr lang="cs-CZ" dirty="0" smtClean="0"/>
              <a:t>Fotografie poskytl </a:t>
            </a:r>
            <a:r>
              <a:rPr lang="cs-CZ" dirty="0"/>
              <a:t>M</a:t>
            </a:r>
            <a:r>
              <a:rPr lang="cs-CZ" dirty="0" smtClean="0"/>
              <a:t>gr. Miloš </a:t>
            </a:r>
            <a:r>
              <a:rPr lang="cs-CZ" dirty="0" err="1" smtClean="0"/>
              <a:t>Kluiber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učitel </a:t>
            </a:r>
            <a:r>
              <a:rPr lang="cs-CZ" smtClean="0"/>
              <a:t>ZŠ Sepekov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Text: Vlastní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152</Words>
  <Application>Microsoft Office PowerPoint</Application>
  <PresentationFormat>Předvádění na obrazovce (4:3)</PresentationFormat>
  <Paragraphs>94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Visit the Czech Republic</vt:lpstr>
      <vt:lpstr>The Prague Castle</vt:lpstr>
      <vt:lpstr>The Prague Astronomicl Clock</vt:lpstr>
      <vt:lpstr>Castles</vt:lpstr>
      <vt:lpstr>The Charles Bridge</vt:lpstr>
      <vt:lpstr>The New Town Hall </vt:lpstr>
      <vt:lpstr>Historical towns</vt:lpstr>
      <vt:lpstr>Tábor</vt:lpstr>
      <vt:lpstr>Písek</vt:lpstr>
      <vt:lpstr>Now you</vt:lpstr>
      <vt:lpstr>Looking at language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Visit the Czech Republic</dc:title>
  <dc:creator>Černený</dc:creator>
  <cp:lastModifiedBy>Windows User</cp:lastModifiedBy>
  <cp:revision>54</cp:revision>
  <dcterms:created xsi:type="dcterms:W3CDTF">2012-09-12T14:48:26Z</dcterms:created>
  <dcterms:modified xsi:type="dcterms:W3CDTF">2015-06-02T07:19:35Z</dcterms:modified>
</cp:coreProperties>
</file>