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5" r:id="rId4"/>
    <p:sldId id="283" r:id="rId5"/>
    <p:sldId id="286" r:id="rId6"/>
    <p:sldId id="284" r:id="rId7"/>
    <p:sldId id="288" r:id="rId8"/>
    <p:sldId id="289" r:id="rId9"/>
    <p:sldId id="287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EF8E4"/>
    <a:srgbClr val="FEF8E5"/>
    <a:srgbClr val="FFFFFF"/>
    <a:srgbClr val="FFF6D5"/>
    <a:srgbClr val="FDFEE6"/>
    <a:srgbClr val="FDFEE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C, </a:t>
            </a: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</a:t>
            </a: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, </a:t>
            </a: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" r="-1059" b="48670"/>
          <a:stretch/>
        </p:blipFill>
        <p:spPr>
          <a:xfrm>
            <a:off x="3076546" y="1164484"/>
            <a:ext cx="6713884" cy="428327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="" xmlns:p14="http://schemas.microsoft.com/office/powerpoint/2010/main" val="11392298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733"/>
          <a:stretch/>
        </p:blipFill>
        <p:spPr>
          <a:xfrm>
            <a:off x="3043514" y="712519"/>
            <a:ext cx="2108035" cy="16946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801"/>
          <a:stretch/>
        </p:blipFill>
        <p:spPr>
          <a:xfrm>
            <a:off x="9636660" y="3333774"/>
            <a:ext cx="2103742" cy="16946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860" r="33199"/>
          <a:stretch/>
        </p:blipFill>
        <p:spPr>
          <a:xfrm>
            <a:off x="7070501" y="1532963"/>
            <a:ext cx="2150772" cy="16946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5263" y="3542248"/>
            <a:ext cx="2078736" cy="16581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911"/>
          <a:stretch/>
        </p:blipFill>
        <p:spPr>
          <a:xfrm>
            <a:off x="3052862" y="965915"/>
            <a:ext cx="6884062" cy="433105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="" xmlns:p14="http://schemas.microsoft.com/office/powerpoint/2010/main" val="34906402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552" t="-1233" r="94" b="43903"/>
          <a:stretch/>
        </p:blipFill>
        <p:spPr>
          <a:xfrm>
            <a:off x="500268" y="1251283"/>
            <a:ext cx="3622554" cy="393168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838" b="52030"/>
          <a:stretch/>
        </p:blipFill>
        <p:spPr>
          <a:xfrm>
            <a:off x="4612359" y="241968"/>
            <a:ext cx="2138655" cy="166523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819" r="66340"/>
          <a:stretch/>
        </p:blipFill>
        <p:spPr>
          <a:xfrm>
            <a:off x="5238214" y="4734162"/>
            <a:ext cx="2170740" cy="174198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62" t="49818" r="33256" b="734"/>
          <a:stretch/>
        </p:blipFill>
        <p:spPr>
          <a:xfrm>
            <a:off x="6751014" y="2325869"/>
            <a:ext cx="2165685" cy="17165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908" r="33257" b="52030"/>
          <a:stretch/>
        </p:blipFill>
        <p:spPr>
          <a:xfrm>
            <a:off x="8789914" y="418666"/>
            <a:ext cx="2117558" cy="16652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993" b="53878"/>
          <a:stretch/>
        </p:blipFill>
        <p:spPr>
          <a:xfrm>
            <a:off x="10063347" y="2646429"/>
            <a:ext cx="2128653" cy="16010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490" t="48895"/>
          <a:stretch/>
        </p:blipFill>
        <p:spPr>
          <a:xfrm>
            <a:off x="8935453" y="4702078"/>
            <a:ext cx="2096569" cy="17740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42164594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9015" t="23850" r="51417" b="58685"/>
          <a:stretch/>
        </p:blipFill>
        <p:spPr>
          <a:xfrm>
            <a:off x="2539136" y="566668"/>
            <a:ext cx="8253555" cy="51515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="" xmlns:p14="http://schemas.microsoft.com/office/powerpoint/2010/main" val="4684004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8" r="35967" b="45540"/>
          <a:stretch/>
        </p:blipFill>
        <p:spPr>
          <a:xfrm>
            <a:off x="0" y="1425039"/>
            <a:ext cx="3425781" cy="373487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886" b="50345"/>
          <a:stretch/>
        </p:blipFill>
        <p:spPr>
          <a:xfrm>
            <a:off x="5913911" y="648022"/>
            <a:ext cx="2085060" cy="170404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375" r="67401"/>
          <a:stretch/>
        </p:blipFill>
        <p:spPr>
          <a:xfrm>
            <a:off x="3894681" y="2732308"/>
            <a:ext cx="2052629" cy="17030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726" b="49718"/>
          <a:stretch/>
        </p:blipFill>
        <p:spPr>
          <a:xfrm>
            <a:off x="9776614" y="451595"/>
            <a:ext cx="2032154" cy="172554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522" t="49155"/>
          <a:stretch/>
        </p:blipFill>
        <p:spPr>
          <a:xfrm>
            <a:off x="9648293" y="4919488"/>
            <a:ext cx="2045033" cy="174485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751" t="49531" r="32478"/>
          <a:stretch/>
        </p:blipFill>
        <p:spPr>
          <a:xfrm>
            <a:off x="5924280" y="4561941"/>
            <a:ext cx="2189409" cy="173198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546" r="32887" b="49343"/>
          <a:stretch/>
        </p:blipFill>
        <p:spPr>
          <a:xfrm>
            <a:off x="8190962" y="2675998"/>
            <a:ext cx="2176529" cy="1738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42572766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838" b="52030"/>
          <a:stretch/>
        </p:blipFill>
        <p:spPr>
          <a:xfrm>
            <a:off x="4612359" y="241968"/>
            <a:ext cx="2138655" cy="166523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1486" r="66768"/>
          <a:stretch/>
        </p:blipFill>
        <p:spPr>
          <a:xfrm>
            <a:off x="2519880" y="4335888"/>
            <a:ext cx="2092479" cy="16648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62" t="49818" r="33256" b="734"/>
          <a:stretch/>
        </p:blipFill>
        <p:spPr>
          <a:xfrm>
            <a:off x="6599287" y="1560932"/>
            <a:ext cx="2165685" cy="17165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881" t="50551"/>
          <a:stretch/>
        </p:blipFill>
        <p:spPr>
          <a:xfrm>
            <a:off x="8961600" y="3919347"/>
            <a:ext cx="2022441" cy="169696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908" r="33257" b="52030"/>
          <a:stretch/>
        </p:blipFill>
        <p:spPr>
          <a:xfrm>
            <a:off x="8789914" y="418666"/>
            <a:ext cx="2117558" cy="16652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487" t="50551" r="32374"/>
          <a:stretch/>
        </p:blipFill>
        <p:spPr>
          <a:xfrm>
            <a:off x="4612359" y="3003917"/>
            <a:ext cx="2149644" cy="169696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819" r="66340"/>
          <a:stretch/>
        </p:blipFill>
        <p:spPr>
          <a:xfrm>
            <a:off x="6770381" y="3642661"/>
            <a:ext cx="2170740" cy="174198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626" b="49916"/>
          <a:stretch/>
        </p:blipFill>
        <p:spPr>
          <a:xfrm>
            <a:off x="10061338" y="2040931"/>
            <a:ext cx="2038483" cy="171876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993" b="53878"/>
          <a:stretch/>
        </p:blipFill>
        <p:spPr>
          <a:xfrm>
            <a:off x="2573459" y="1106670"/>
            <a:ext cx="2128653" cy="16010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7278" b="49448"/>
          <a:stretch/>
        </p:blipFill>
        <p:spPr>
          <a:xfrm>
            <a:off x="513064" y="172401"/>
            <a:ext cx="2060395" cy="17348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490" t="48895"/>
          <a:stretch/>
        </p:blipFill>
        <p:spPr>
          <a:xfrm>
            <a:off x="523008" y="2648322"/>
            <a:ext cx="2096569" cy="17740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733"/>
          <a:stretch/>
        </p:blipFill>
        <p:spPr>
          <a:xfrm>
            <a:off x="331934" y="4700879"/>
            <a:ext cx="1776101" cy="142784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801"/>
          <a:stretch/>
        </p:blipFill>
        <p:spPr>
          <a:xfrm>
            <a:off x="10939140" y="32378"/>
            <a:ext cx="1302315" cy="104909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860" r="33199"/>
          <a:stretch/>
        </p:blipFill>
        <p:spPr>
          <a:xfrm>
            <a:off x="6986053" y="11025"/>
            <a:ext cx="1690552" cy="133206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9232" y="5714485"/>
            <a:ext cx="1433598" cy="1143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8099067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</a:t>
            </a:r>
            <a:r>
              <a:rPr lang="cs-CZ" smtClean="0"/>
              <a:t>pojmenovat </a:t>
            </a:r>
            <a:r>
              <a:rPr lang="cs-CZ" smtClean="0"/>
              <a:t>na </a:t>
            </a:r>
            <a:r>
              <a:rPr lang="cs-CZ" dirty="0" smtClean="0"/>
              <a:t>kliknutí se objeví následný obrázek (celkem až 6 k písmenu 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333</Words>
  <Application>Microsoft Office PowerPoint</Application>
  <PresentationFormat>Vlastní</PresentationFormat>
  <Paragraphs>62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Logopedie C, S, Z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2015-06-02T07:53:07Z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