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5" r:id="rId4"/>
    <p:sldId id="292" r:id="rId5"/>
    <p:sldId id="293" r:id="rId6"/>
    <p:sldId id="294" r:id="rId7"/>
    <p:sldId id="297" r:id="rId8"/>
    <p:sldId id="286" r:id="rId9"/>
    <p:sldId id="287" r:id="rId10"/>
    <p:sldId id="288" r:id="rId11"/>
    <p:sldId id="289" r:id="rId12"/>
    <p:sldId id="290" r:id="rId13"/>
    <p:sldId id="291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  <a:srgbClr val="FFFFFF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CH - H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904" t="39812" r="-1182" b="39531"/>
          <a:stretch/>
        </p:blipFill>
        <p:spPr>
          <a:xfrm>
            <a:off x="2508712" y="811369"/>
            <a:ext cx="8022128" cy="495749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139229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0537" b="84413"/>
          <a:stretch/>
        </p:blipFill>
        <p:spPr>
          <a:xfrm>
            <a:off x="3671159" y="-1"/>
            <a:ext cx="1909170" cy="1428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082" r="15566" b="82911"/>
          <a:stretch/>
        </p:blipFill>
        <p:spPr>
          <a:xfrm>
            <a:off x="8876267" y="112774"/>
            <a:ext cx="1772414" cy="156591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60" t="16901" r="38138" b="60939"/>
          <a:stretch/>
        </p:blipFill>
        <p:spPr>
          <a:xfrm>
            <a:off x="6571401" y="1979368"/>
            <a:ext cx="2047742" cy="20305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02" r="68943" b="63380"/>
          <a:stretch/>
        </p:blipFill>
        <p:spPr>
          <a:xfrm>
            <a:off x="975481" y="714126"/>
            <a:ext cx="2012418" cy="18068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6995" r="68943" b="41408"/>
          <a:stretch/>
        </p:blipFill>
        <p:spPr>
          <a:xfrm>
            <a:off x="3671158" y="2537137"/>
            <a:ext cx="2012418" cy="197890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60" t="37934" r="38137" b="40470"/>
          <a:stretch/>
        </p:blipFill>
        <p:spPr>
          <a:xfrm>
            <a:off x="9506969" y="4288664"/>
            <a:ext cx="2047741" cy="197891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32452127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07" t="39625" r="49232" b="40094"/>
          <a:stretch/>
        </p:blipFill>
        <p:spPr>
          <a:xfrm>
            <a:off x="2266682" y="570405"/>
            <a:ext cx="7626440" cy="481669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1833254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104" b="69017"/>
          <a:stretch/>
        </p:blipFill>
        <p:spPr>
          <a:xfrm>
            <a:off x="2393153" y="569374"/>
            <a:ext cx="2050059" cy="15789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95" b="67500"/>
          <a:stretch/>
        </p:blipFill>
        <p:spPr>
          <a:xfrm>
            <a:off x="8912179" y="365717"/>
            <a:ext cx="2058645" cy="16562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6363" r="50104"/>
          <a:stretch/>
        </p:blipFill>
        <p:spPr>
          <a:xfrm>
            <a:off x="4041648" y="4262906"/>
            <a:ext cx="2050059" cy="17142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95" t="66110"/>
          <a:stretch/>
        </p:blipFill>
        <p:spPr>
          <a:xfrm>
            <a:off x="8912178" y="4250027"/>
            <a:ext cx="2058645" cy="17271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3005" r="50418" b="35406"/>
          <a:stretch/>
        </p:blipFill>
        <p:spPr>
          <a:xfrm>
            <a:off x="1052418" y="3709781"/>
            <a:ext cx="2037180" cy="160985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582" t="32752" b="34395"/>
          <a:stretch/>
        </p:blipFill>
        <p:spPr>
          <a:xfrm>
            <a:off x="6486315" y="1358870"/>
            <a:ext cx="2071524" cy="167425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875101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987899" y="4803820"/>
            <a:ext cx="6220495" cy="158783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105363" y="0"/>
            <a:ext cx="3086637" cy="1390918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104" b="69017"/>
          <a:stretch/>
        </p:blipFill>
        <p:spPr>
          <a:xfrm>
            <a:off x="2393153" y="569374"/>
            <a:ext cx="2050059" cy="1578993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95" b="67500"/>
          <a:stretch/>
        </p:blipFill>
        <p:spPr>
          <a:xfrm>
            <a:off x="6269160" y="3247882"/>
            <a:ext cx="2058645" cy="1656266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6363" r="50104"/>
          <a:stretch/>
        </p:blipFill>
        <p:spPr>
          <a:xfrm>
            <a:off x="4041648" y="4262906"/>
            <a:ext cx="2050059" cy="1714221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895" t="66110"/>
          <a:stretch/>
        </p:blipFill>
        <p:spPr>
          <a:xfrm>
            <a:off x="9959318" y="5036698"/>
            <a:ext cx="2058645" cy="17271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3005" r="50418" b="35406"/>
          <a:stretch/>
        </p:blipFill>
        <p:spPr>
          <a:xfrm>
            <a:off x="1052418" y="3709781"/>
            <a:ext cx="2037180" cy="160985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9582" t="32752" b="34395"/>
          <a:stretch/>
        </p:blipFill>
        <p:spPr>
          <a:xfrm>
            <a:off x="6486315" y="1358870"/>
            <a:ext cx="2071524" cy="167425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0537" b="84413"/>
          <a:stretch/>
        </p:blipFill>
        <p:spPr>
          <a:xfrm>
            <a:off x="4630531" y="34148"/>
            <a:ext cx="1909170" cy="142825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082" r="15566" b="82911"/>
          <a:stretch/>
        </p:blipFill>
        <p:spPr>
          <a:xfrm>
            <a:off x="8108116" y="4803820"/>
            <a:ext cx="1772414" cy="1565918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60" t="16901" r="38138" b="60939"/>
          <a:stretch/>
        </p:blipFill>
        <p:spPr>
          <a:xfrm>
            <a:off x="8800088" y="59421"/>
            <a:ext cx="2047742" cy="203053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902" r="68943" b="63380"/>
          <a:stretch/>
        </p:blipFill>
        <p:spPr>
          <a:xfrm>
            <a:off x="165768" y="1244952"/>
            <a:ext cx="2012418" cy="18068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6995" r="68943" b="41408"/>
          <a:stretch/>
        </p:blipFill>
        <p:spPr>
          <a:xfrm>
            <a:off x="3253879" y="2243644"/>
            <a:ext cx="2012418" cy="197890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260" t="37934" r="38137" b="40470"/>
          <a:stretch/>
        </p:blipFill>
        <p:spPr>
          <a:xfrm>
            <a:off x="10022423" y="2224353"/>
            <a:ext cx="2047741" cy="197891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23414831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500035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795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875342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pojmenovat </a:t>
            </a:r>
          </a:p>
          <a:p>
            <a:r>
              <a:rPr lang="cs-CZ" dirty="0" smtClean="0"/>
              <a:t> na kliknutí se objeví následný obrázek </a:t>
            </a:r>
            <a:r>
              <a:rPr lang="cs-CZ" dirty="0" smtClean="0"/>
              <a:t> (celkem </a:t>
            </a:r>
            <a:r>
              <a:rPr lang="cs-CZ" dirty="0" smtClean="0"/>
              <a:t>až 6 k </a:t>
            </a:r>
            <a:r>
              <a:rPr lang="cs-CZ" dirty="0" smtClean="0"/>
              <a:t>písmenu)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7847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0866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859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350</Words>
  <Application>Microsoft Office PowerPoint</Application>
  <PresentationFormat>Vlastní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Logopedie CH - H </vt:lpstr>
      <vt:lpstr>Snímek 2</vt:lpstr>
      <vt:lpstr>Snímek 3</vt:lpstr>
      <vt:lpstr>Snímek 4</vt:lpstr>
      <vt:lpstr>Snímek 5</vt:lpstr>
      <vt:lpstr>Snímek 6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2015-06-02T07:45:07Z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