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notesSlides/notesSlide1.xml" ContentType="application/vnd.openxmlformats-officedocument.presentationml.notesSlide+xml"/>
  <Default Extension="png" ContentType="image/png"/>
  <Override PartName="/customXml/itemProps1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15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tableStyles.xml" ContentType="application/vnd.openxmlformats-officedocument.presentationml.tableStyles+xml"/>
  <Override PartName="/docProps/custom.xml" ContentType="application/vnd.openxmlformats-officedocument.custom-properties+xml"/>
  <Override PartName="/ppt/commentAuthors.xml" ContentType="application/vnd.openxmlformats-officedocument.presentationml.commentAuthors+xml"/>
  <Default Extension="gif" ContentType="image/gif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handoutMasters/handoutMaster1.xml" ContentType="application/vnd.openxmlformats-officedocument.presentationml.handoutMaster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Relationship Id="rId4" Type="http://schemas.openxmlformats.org/officeDocument/2006/relationships/custom-properties" Target="docProps/custom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howSpecialPlsOnTitleSld="0" removePersonalInfoOnSave="1" saveSubsetFonts="1">
  <p:sldMasterIdLst>
    <p:sldMasterId id="2147483648" r:id="rId2"/>
  </p:sldMasterIdLst>
  <p:notesMasterIdLst>
    <p:notesMasterId r:id="rId18"/>
  </p:notesMasterIdLst>
  <p:handoutMasterIdLst>
    <p:handoutMasterId r:id="rId19"/>
  </p:handoutMasterIdLst>
  <p:sldIdLst>
    <p:sldId id="272" r:id="rId3"/>
    <p:sldId id="298" r:id="rId4"/>
    <p:sldId id="299" r:id="rId5"/>
    <p:sldId id="300" r:id="rId6"/>
    <p:sldId id="301" r:id="rId7"/>
    <p:sldId id="302" r:id="rId8"/>
    <p:sldId id="303" r:id="rId9"/>
    <p:sldId id="297" r:id="rId10"/>
    <p:sldId id="286" r:id="rId11"/>
    <p:sldId id="287" r:id="rId12"/>
    <p:sldId id="288" r:id="rId13"/>
    <p:sldId id="289" r:id="rId14"/>
    <p:sldId id="290" r:id="rId15"/>
    <p:sldId id="291" r:id="rId16"/>
    <p:sldId id="281" r:id="rId17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 xmlns="">
        <p15:guide id="1" pos="3840" userDrawn="1">
          <p15:clr>
            <a:srgbClr val="A4A3A4"/>
          </p15:clr>
        </p15:guide>
        <p15:guide id="2" orient="horz" pos="2160" userDrawn="1">
          <p15:clr>
            <a:srgbClr val="A4A3A4"/>
          </p15:clr>
        </p15:guide>
      </p15:sldGuideLst>
    </p:ext>
    <p:ext uri="{2D200454-40CA-4A62-9FC3-DE9A4176ACB9}">
      <p15:notesGuideLst xmlns:p15="http://schemas.microsoft.com/office/powerpoint/2012/main" xmlns=""/>
    </p:ext>
  </p:extLst>
</p:presentation>
</file>

<file path=ppt/commentAuthors.xml><?xml version="1.0" encoding="utf-8"?>
<p:cmAuthorLst xmlns:a="http://schemas.openxmlformats.org/drawingml/2006/main" xmlns:r="http://schemas.openxmlformats.org/officeDocument/2006/relationships" xmlns:p="http://schemas.openxmlformats.org/presentationml/2006/main">
  <p:cmAuthor id="2" name="Autor" initials="A" lastIdx="1" clrIdx="1"/>
</p:cmAuthorLst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 xmlns="">
          <a:srgbClr val="FF0000"/>
        </p14:laserClr>
      </p:ext>
      <p:ext uri="{2FDB2607-1784-4EEB-B798-7EB5836EED8A}">
        <p14:showMediaCtrls xmlns:p14="http://schemas.microsoft.com/office/powerpoint/2010/main" xmlns="" val="1"/>
      </p:ext>
    </p:extLst>
  </p:showPr>
  <p:clrMru>
    <a:srgbClr val="FEF8E4"/>
    <a:srgbClr val="FFFFFF"/>
    <a:srgbClr val="FDFEE6"/>
    <a:srgbClr val="FDFEE2"/>
  </p:clrMru>
  <p:extLst>
    <p:ext uri="{E76CE94A-603C-4142-B9EB-6D1370010A27}">
      <p14:discardImageEditData xmlns:p14="http://schemas.microsoft.com/office/powerpoint/2010/main" xmlns="" val="0"/>
    </p:ext>
    <p:ext uri="{D31A062A-798A-4329-ABDD-BBA856620510}">
      <p14:defaultImageDpi xmlns:p14="http://schemas.microsoft.com/office/powerpoint/2010/main" xmlns="" val="220"/>
    </p:ext>
    <p:ext uri="{FD5EFAAD-0ECE-453E-9831-46B23BE46B34}">
      <p15:chartTrackingRefBased xmlns:p15="http://schemas.microsoft.com/office/powerpoint/2012/main" xmlns="" val="1"/>
    </p:ext>
  </p:extLst>
</p:presentationPr>
</file>

<file path=ppt/tableStyles.xml><?xml version="1.0" encoding="utf-8"?>
<a:tblStyleLst xmlns:a="http://schemas.openxmlformats.org/drawingml/2006/main" def="{B301B821-A1FF-4177-AEE7-76D212191A09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6E25E649-3F16-4E02-A733-19D2CDBF48F0}" styleName="Medium Style 3 - Accent 1">
    <a:wholeTbl>
      <a:tcTxStyle>
        <a:fontRef idx="minor">
          <a:scrgbClr r="0" g="0" b="0"/>
        </a:fontRef>
        <a:schemeClr val="dk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 w="25400" cmpd="sng">
              <a:solidFill>
                <a:schemeClr val="dk1"/>
              </a:solidFill>
            </a:ln>
          </a:top>
          <a:bottom>
            <a:ln w="25400" cmpd="sng">
              <a:solidFill>
                <a:schemeClr val="dk1"/>
              </a:solidFill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lt1"/>
          </a:solidFill>
        </a:fill>
      </a:tcStyle>
    </a:wholeTbl>
    <a:band1H>
      <a:tcStyle>
        <a:tcBdr/>
        <a:fill>
          <a:solidFill>
            <a:schemeClr val="dk1">
              <a:tint val="20000"/>
            </a:schemeClr>
          </a:solidFill>
        </a:fill>
      </a:tcStyle>
    </a:band1H>
    <a:band1V>
      <a:tcStyle>
        <a:tcBdr/>
        <a:fill>
          <a:solidFill>
            <a:schemeClr val="dk1">
              <a:tint val="20000"/>
            </a:schemeClr>
          </a:solidFill>
        </a:fill>
      </a:tcStyle>
    </a:band1V>
    <a:lastCol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/>
      <a:tcStyle>
        <a:tcBdr>
          <a:top>
            <a:ln w="50800" cmpd="dbl">
              <a:solidFill>
                <a:schemeClr val="dk1"/>
              </a:solidFill>
            </a:ln>
          </a:top>
        </a:tcBdr>
        <a:fill>
          <a:solidFill>
            <a:schemeClr val="lt1"/>
          </a:solidFill>
        </a:fill>
      </a:tcStyle>
    </a:lastRow>
    <a:seCell>
      <a:tcTxStyle b="on">
        <a:fontRef idx="minor">
          <a:scrgbClr r="0" g="0" b="0"/>
        </a:fontRef>
        <a:schemeClr val="dk1"/>
      </a:tcTxStyle>
      <a:tcStyle>
        <a:tcBdr/>
      </a:tcStyle>
    </a:seCell>
    <a:swCell>
      <a:tcTxStyle b="on">
        <a:fontRef idx="minor">
          <a:scrgbClr r="0" g="0" b="0"/>
        </a:fontRef>
        <a:schemeClr val="dk1"/>
      </a:tcTxStyle>
      <a:tcStyle>
        <a:tcBdr/>
      </a:tcStyle>
    </a:swCell>
    <a:firstRow>
      <a:tcTxStyle b="on">
        <a:fontRef idx="minor">
          <a:scrgbClr r="0" g="0" b="0"/>
        </a:fontRef>
        <a:schemeClr val="lt1"/>
      </a:tcTxStyle>
      <a:tcStyle>
        <a:tcBdr>
          <a:bottom>
            <a:ln w="25400" cmpd="sng">
              <a:solidFill>
                <a:schemeClr val="dk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B301B821-A1FF-4177-AEE7-76D212191A09}" styleName="Medium Style 1 - Accent 1">
    <a:wholeTbl>
      <a:tcTxStyle>
        <a:fontRef idx="minor">
          <a:scrgbClr r="0" g="0" b="0"/>
        </a:fontRef>
        <a:schemeClr val="dk1"/>
      </a:tcTxStyle>
      <a:tcStyle>
        <a:tcBdr>
          <a:left>
            <a:ln w="12700" cmpd="sng">
              <a:solidFill>
                <a:schemeClr val="accent1"/>
              </a:solidFill>
            </a:ln>
          </a:left>
          <a:right>
            <a:ln w="12700" cmpd="sng">
              <a:solidFill>
                <a:schemeClr val="accent1"/>
              </a:solidFill>
            </a:ln>
          </a:right>
          <a:top>
            <a:ln w="12700" cmpd="sng">
              <a:solidFill>
                <a:schemeClr val="accent1"/>
              </a:solidFill>
            </a:ln>
          </a:top>
          <a:bottom>
            <a:ln w="12700" cmpd="sng">
              <a:solidFill>
                <a:schemeClr val="accent1"/>
              </a:solidFill>
            </a:ln>
          </a:bottom>
          <a:insideH>
            <a:ln w="12700" cmpd="sng">
              <a:solidFill>
                <a:schemeClr val="accent1"/>
              </a:solidFill>
            </a:ln>
          </a:insideH>
          <a:insideV>
            <a:ln>
              <a:noFill/>
            </a:ln>
          </a:insideV>
        </a:tcBdr>
        <a:fill>
          <a:solidFill>
            <a:schemeClr val="lt1"/>
          </a:solidFill>
        </a:fill>
      </a:tcStyle>
    </a:wholeTbl>
    <a:band1H>
      <a:tcStyle>
        <a:tcBdr/>
        <a:fill>
          <a:solidFill>
            <a:schemeClr val="accent1">
              <a:tint val="20000"/>
            </a:schemeClr>
          </a:solidFill>
        </a:fill>
      </a:tcStyle>
    </a:band1H>
    <a:band1V>
      <a:tcStyle>
        <a:tcBdr/>
        <a:fill>
          <a:solidFill>
            <a:schemeClr val="accent1">
              <a:tint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1"/>
              </a:solidFill>
            </a:ln>
          </a:top>
        </a:tcBdr>
        <a:fill>
          <a:solidFill>
            <a:schemeClr val="lt1"/>
          </a:solidFill>
        </a:fill>
      </a:tcStyle>
    </a:lastRow>
    <a:firstRow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7353" autoAdjust="0"/>
    <p:restoredTop sz="94918" autoAdjust="0"/>
  </p:normalViewPr>
  <p:slideViewPr>
    <p:cSldViewPr snapToGrid="0">
      <p:cViewPr varScale="1">
        <p:scale>
          <a:sx n="86" d="100"/>
          <a:sy n="86" d="100"/>
        </p:scale>
        <p:origin x="-84" y="-426"/>
      </p:cViewPr>
      <p:guideLst>
        <p:guide orient="horz" pos="2160"/>
        <p:guide pos="3840"/>
      </p:guideLst>
    </p:cSldViewPr>
  </p:slideViewPr>
  <p:outlineViewPr>
    <p:cViewPr>
      <p:scale>
        <a:sx n="33" d="100"/>
        <a:sy n="33" d="100"/>
      </p:scale>
      <p:origin x="0" y="-630"/>
    </p:cViewPr>
  </p:outlineViewPr>
  <p:notesTextViewPr>
    <p:cViewPr>
      <p:scale>
        <a:sx n="3" d="2"/>
        <a:sy n="3" d="2"/>
      </p:scale>
      <p:origin x="0" y="0"/>
    </p:cViewPr>
  </p:notesTextViewPr>
  <p:notesViewPr>
    <p:cSldViewPr snapToGrid="0">
      <p:cViewPr varScale="1">
        <p:scale>
          <a:sx n="94" d="100"/>
          <a:sy n="94" d="100"/>
        </p:scale>
        <p:origin x="1932" y="108"/>
      </p:cViewPr>
      <p:guideLst/>
    </p:cSldViewPr>
  </p:notes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6.xml"/><Relationship Id="rId13" Type="http://schemas.openxmlformats.org/officeDocument/2006/relationships/slide" Target="slides/slide11.xml"/><Relationship Id="rId18" Type="http://schemas.openxmlformats.org/officeDocument/2006/relationships/notesMaster" Target="notesMasters/notesMaster1.xml"/><Relationship Id="rId3" Type="http://schemas.openxmlformats.org/officeDocument/2006/relationships/slide" Target="slides/slide1.xml"/><Relationship Id="rId21" Type="http://schemas.openxmlformats.org/officeDocument/2006/relationships/presProps" Target="presProps.xml"/><Relationship Id="rId7" Type="http://schemas.openxmlformats.org/officeDocument/2006/relationships/slide" Target="slides/slide5.xml"/><Relationship Id="rId12" Type="http://schemas.openxmlformats.org/officeDocument/2006/relationships/slide" Target="slides/slide10.xml"/><Relationship Id="rId17" Type="http://schemas.openxmlformats.org/officeDocument/2006/relationships/slide" Target="slides/slide15.xml"/><Relationship Id="rId2" Type="http://schemas.openxmlformats.org/officeDocument/2006/relationships/slideMaster" Target="slideMasters/slideMaster1.xml"/><Relationship Id="rId16" Type="http://schemas.openxmlformats.org/officeDocument/2006/relationships/slide" Target="slides/slide14.xml"/><Relationship Id="rId20" Type="http://schemas.openxmlformats.org/officeDocument/2006/relationships/commentAuthors" Target="commentAuthors.xml"/><Relationship Id="rId1" Type="http://schemas.openxmlformats.org/officeDocument/2006/relationships/customXml" Target="../customXml/item1.xml"/><Relationship Id="rId6" Type="http://schemas.openxmlformats.org/officeDocument/2006/relationships/slide" Target="slides/slide4.xml"/><Relationship Id="rId11" Type="http://schemas.openxmlformats.org/officeDocument/2006/relationships/slide" Target="slides/slide9.xml"/><Relationship Id="rId24" Type="http://schemas.openxmlformats.org/officeDocument/2006/relationships/tableStyles" Target="tableStyles.xml"/><Relationship Id="rId5" Type="http://schemas.openxmlformats.org/officeDocument/2006/relationships/slide" Target="slides/slide3.xml"/><Relationship Id="rId15" Type="http://schemas.openxmlformats.org/officeDocument/2006/relationships/slide" Target="slides/slide13.xml"/><Relationship Id="rId23" Type="http://schemas.openxmlformats.org/officeDocument/2006/relationships/theme" Target="theme/theme1.xml"/><Relationship Id="rId10" Type="http://schemas.openxmlformats.org/officeDocument/2006/relationships/slide" Target="slides/slide8.xml"/><Relationship Id="rId19" Type="http://schemas.openxmlformats.org/officeDocument/2006/relationships/handoutMaster" Target="handoutMasters/handoutMaster1.xml"/><Relationship Id="rId4" Type="http://schemas.openxmlformats.org/officeDocument/2006/relationships/slide" Target="slides/slide2.xml"/><Relationship Id="rId9" Type="http://schemas.openxmlformats.org/officeDocument/2006/relationships/slide" Target="slides/slide7.xml"/><Relationship Id="rId14" Type="http://schemas.openxmlformats.org/officeDocument/2006/relationships/slide" Target="slides/slide12.xml"/><Relationship Id="rId22" Type="http://schemas.openxmlformats.org/officeDocument/2006/relationships/viewProps" Target="viewProps.xml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 dirty="0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quarter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20EA5F0D-C1DC-412F-A146-DDB3A74B588F}" type="datetimeFigureOut">
              <a:rPr lang="cs-CZ" smtClean="0"/>
              <a:pPr/>
              <a:t>2.6.2015</a:t>
            </a:fld>
            <a:endParaRPr lang="cs-CZ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2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r>
              <a:rPr lang="cs-CZ" smtClean="0"/>
              <a:t>Tento projekt je spolufinancován Evropským sociálním fondem a státním rozpočtem České republiky.</a:t>
            </a:r>
            <a:endParaRPr lang="cs-CZ" dirty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3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7BAE14B8-3CC9-472D-9BC5-A84D80684DE2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2577827546"/>
      </p:ext>
    </p:extLst>
  </p:cSld>
  <p:clrMap bg1="lt1" tx1="dk1" bg2="lt2" tx2="dk2" accent1="accent1" accent2="accent2" accent3="accent3" accent4="accent4" accent5="accent5" accent6="accent6" hlink="hlink" folHlink="folHlink"/>
  <p:hf hdr="0" ftr="0" dt="0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 dirty="0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A8CDE508-72C8-4AB5-AA9C-1584D31690E0}" type="datetimeFigureOut">
              <a:rPr lang="cs-CZ" smtClean="0"/>
              <a:pPr/>
              <a:t>2.6.2015</a:t>
            </a:fld>
            <a:endParaRPr lang="cs-CZ" dirty="0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 dirty="0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0861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dirty="0" smtClean="0"/>
              <a:t>Kliknutím lze upravit styly předlohy textu.</a:t>
            </a:r>
          </a:p>
          <a:p>
            <a:pPr lvl="1"/>
            <a:r>
              <a:rPr lang="cs-CZ" dirty="0" smtClean="0"/>
              <a:t>Druhá úroveň</a:t>
            </a:r>
          </a:p>
          <a:p>
            <a:pPr lvl="2"/>
            <a:r>
              <a:rPr lang="cs-CZ" dirty="0" smtClean="0"/>
              <a:t>Třetí úroveň</a:t>
            </a:r>
          </a:p>
          <a:p>
            <a:pPr lvl="3"/>
            <a:r>
              <a:rPr lang="cs-CZ" dirty="0" smtClean="0"/>
              <a:t>Čtvrtá úroveň</a:t>
            </a:r>
          </a:p>
          <a:p>
            <a:pPr lvl="4"/>
            <a:r>
              <a:rPr lang="cs-CZ" dirty="0" smtClean="0"/>
              <a:t>Pátá úroveň</a:t>
            </a:r>
            <a:endParaRPr lang="cs-CZ" dirty="0"/>
          </a:p>
        </p:txBody>
      </p:sp>
      <p:sp>
        <p:nvSpPr>
          <p:cNvPr id="6" name="Zástupný symbol pro zápatí 6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r>
              <a:rPr lang="cs-CZ" smtClean="0"/>
              <a:t>Tento projekt je spolufinancován Evropským sociálním fondem a státním rozpočtem České republiky.</a:t>
            </a:r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7FB667E1-E601-4AAF-B95C-B25720D70A60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711136715"/>
      </p:ext>
    </p:extLst>
  </p:cSld>
  <p:clrMap bg1="lt1" tx1="dk1" bg2="lt2" tx2="dk2" accent1="accent1" accent2="accent2" accent3="accent3" accent4="accent4" accent5="accent5" accent6="accent6" hlink="hlink" folHlink="folHlink"/>
  <p:hf hdr="0" ftr="0" dt="0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7FB667E1-E601-4AAF-B95C-B25720D70A60}" type="slidenum">
              <a:rPr lang="cs-CZ" smtClean="0"/>
              <a:pPr/>
              <a:t>1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960410910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gif"/><Relationship Id="rId2" Type="http://schemas.openxmlformats.org/officeDocument/2006/relationships/image" Target="../media/image3.jpe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gif"/><Relationship Id="rId2" Type="http://schemas.openxmlformats.org/officeDocument/2006/relationships/image" Target="../media/image3.jpeg"/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gif"/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gif"/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 userDrawn="1">
  <p:cSld name="Úvodní snímek">
    <p:bg>
      <p:bgPr>
        <a:gradFill>
          <a:gsLst>
            <a:gs pos="100000">
              <a:schemeClr val="accent1">
                <a:lumMod val="20000"/>
                <a:lumOff val="80000"/>
                <a:alpha val="86000"/>
              </a:schemeClr>
            </a:gs>
            <a:gs pos="42000">
              <a:schemeClr val="bg1">
                <a:alpha val="40000"/>
              </a:schemeClr>
            </a:gs>
            <a:gs pos="0">
              <a:schemeClr val="accent1">
                <a:lumMod val="20000"/>
                <a:lumOff val="80000"/>
                <a:alpha val="85000"/>
              </a:schemeClr>
            </a:gs>
            <a:gs pos="75000">
              <a:schemeClr val="bg1">
                <a:alpha val="40000"/>
              </a:schemeClr>
            </a:gs>
          </a:gsLst>
          <a:lin ang="5400000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6" name="Skupina 4"/>
          <p:cNvGrpSpPr/>
          <p:nvPr/>
        </p:nvGrpSpPr>
        <p:grpSpPr>
          <a:xfrm>
            <a:off x="0" y="0"/>
            <a:ext cx="12188825" cy="713232"/>
            <a:chOff x="0" y="0"/>
            <a:chExt cx="12188825" cy="713232"/>
          </a:xfrm>
        </p:grpSpPr>
        <p:sp>
          <p:nvSpPr>
            <p:cNvPr id="7" name="Obdélník 6"/>
            <p:cNvSpPr/>
            <p:nvPr/>
          </p:nvSpPr>
          <p:spPr>
            <a:xfrm flipV="1">
              <a:off x="0" y="73152"/>
              <a:ext cx="12188825" cy="640080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0" name="Obdélník 9"/>
            <p:cNvSpPr/>
            <p:nvPr/>
          </p:nvSpPr>
          <p:spPr>
            <a:xfrm flipV="1">
              <a:off x="0" y="0"/>
              <a:ext cx="12188825" cy="201168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grpSp>
        <p:nvGrpSpPr>
          <p:cNvPr id="11" name="Skupina 10"/>
          <p:cNvGrpSpPr/>
          <p:nvPr/>
        </p:nvGrpSpPr>
        <p:grpSpPr>
          <a:xfrm>
            <a:off x="0" y="0"/>
            <a:ext cx="713232" cy="6858000"/>
            <a:chOff x="0" y="0"/>
            <a:chExt cx="713232" cy="6858000"/>
          </a:xfrm>
        </p:grpSpPr>
        <p:sp>
          <p:nvSpPr>
            <p:cNvPr id="12" name="Obdélník 11"/>
            <p:cNvSpPr/>
            <p:nvPr/>
          </p:nvSpPr>
          <p:spPr>
            <a:xfrm flipH="1">
              <a:off x="73152" y="0"/>
              <a:ext cx="640080" cy="6858000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3" name="Obdélník 12"/>
            <p:cNvSpPr/>
            <p:nvPr/>
          </p:nvSpPr>
          <p:spPr>
            <a:xfrm flipH="1">
              <a:off x="0" y="0"/>
              <a:ext cx="202718" cy="6858000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grpSp>
        <p:nvGrpSpPr>
          <p:cNvPr id="14" name="Skupina 13"/>
          <p:cNvGrpSpPr/>
          <p:nvPr/>
        </p:nvGrpSpPr>
        <p:grpSpPr>
          <a:xfrm>
            <a:off x="11476762" y="0"/>
            <a:ext cx="746886" cy="6858000"/>
            <a:chOff x="11476762" y="0"/>
            <a:chExt cx="746886" cy="6858000"/>
          </a:xfrm>
        </p:grpSpPr>
        <p:sp>
          <p:nvSpPr>
            <p:cNvPr id="15" name="Obdélník 14"/>
            <p:cNvSpPr/>
            <p:nvPr/>
          </p:nvSpPr>
          <p:spPr>
            <a:xfrm flipH="1">
              <a:off x="11476762" y="0"/>
              <a:ext cx="640080" cy="6858000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6" name="Obdélník 15"/>
            <p:cNvSpPr/>
            <p:nvPr/>
          </p:nvSpPr>
          <p:spPr>
            <a:xfrm flipH="1">
              <a:off x="12020930" y="0"/>
              <a:ext cx="202718" cy="6858000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grpSp>
        <p:nvGrpSpPr>
          <p:cNvPr id="17" name="Skupina 16"/>
          <p:cNvGrpSpPr/>
          <p:nvPr/>
        </p:nvGrpSpPr>
        <p:grpSpPr>
          <a:xfrm flipV="1">
            <a:off x="0" y="6144768"/>
            <a:ext cx="12188825" cy="713232"/>
            <a:chOff x="0" y="0"/>
            <a:chExt cx="12188825" cy="713232"/>
          </a:xfrm>
        </p:grpSpPr>
        <p:sp>
          <p:nvSpPr>
            <p:cNvPr id="18" name="Obdélník 17"/>
            <p:cNvSpPr/>
            <p:nvPr/>
          </p:nvSpPr>
          <p:spPr>
            <a:xfrm flipV="1">
              <a:off x="0" y="73152"/>
              <a:ext cx="12188825" cy="640080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9" name="Obdélník 18"/>
            <p:cNvSpPr/>
            <p:nvPr/>
          </p:nvSpPr>
          <p:spPr>
            <a:xfrm flipV="1">
              <a:off x="0" y="0"/>
              <a:ext cx="12188825" cy="201168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1295400" y="805068"/>
            <a:ext cx="9601200" cy="1904337"/>
          </a:xfrm>
        </p:spPr>
        <p:txBody>
          <a:bodyPr anchor="b">
            <a:noAutofit/>
          </a:bodyPr>
          <a:lstStyle>
            <a:lvl1pPr algn="ctr">
              <a:defRPr sz="6000"/>
            </a:lvl1pPr>
          </a:lstStyle>
          <a:p>
            <a:r>
              <a:rPr lang="cs-CZ" smtClean="0"/>
              <a:t>Kliknutím lze upravit styl.</a:t>
            </a:r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295400" y="2755129"/>
            <a:ext cx="9601200" cy="914400"/>
          </a:xfrm>
        </p:spPr>
        <p:txBody>
          <a:bodyPr>
            <a:normAutofit/>
          </a:bodyPr>
          <a:lstStyle>
            <a:lvl1pPr marL="0" indent="0" algn="ctr">
              <a:spcBef>
                <a:spcPts val="0"/>
              </a:spcBef>
              <a:buNone/>
              <a:defRPr sz="2400" cap="all" baseline="0"/>
            </a:lvl1pPr>
            <a:lvl2pPr marL="457200" indent="0" algn="ctr">
              <a:buNone/>
              <a:defRPr sz="2800"/>
            </a:lvl2pPr>
            <a:lvl3pPr marL="914400" indent="0" algn="ctr">
              <a:buNone/>
              <a:defRPr sz="2400"/>
            </a:lvl3pPr>
            <a:lvl4pPr marL="1371600" indent="0" algn="ctr">
              <a:buNone/>
              <a:defRPr sz="2000"/>
            </a:lvl4pPr>
            <a:lvl5pPr marL="1828800" indent="0" algn="ctr">
              <a:buNone/>
              <a:defRPr sz="2000"/>
            </a:lvl5pPr>
            <a:lvl6pPr marL="2286000" indent="0" algn="ctr">
              <a:buNone/>
              <a:defRPr sz="2000"/>
            </a:lvl6pPr>
            <a:lvl7pPr marL="2743200" indent="0" algn="ctr">
              <a:buNone/>
              <a:defRPr sz="2000"/>
            </a:lvl7pPr>
            <a:lvl8pPr marL="3200400" indent="0" algn="ctr">
              <a:buNone/>
              <a:defRPr sz="2000"/>
            </a:lvl8pPr>
            <a:lvl9pPr marL="3657600" indent="0" algn="ctr">
              <a:buNone/>
              <a:defRPr sz="2000"/>
            </a:lvl9pPr>
          </a:lstStyle>
          <a:p>
            <a:r>
              <a:rPr lang="cs-CZ" smtClean="0"/>
              <a:t>Kliknutím lze upravit styl předlohy.</a:t>
            </a:r>
            <a:endParaRPr lang="cs-CZ" dirty="0"/>
          </a:p>
        </p:txBody>
      </p:sp>
      <p:pic>
        <p:nvPicPr>
          <p:cNvPr id="8" name="Obrázek 7"/>
          <p:cNvPicPr>
            <a:picLocks noChangeAspect="1"/>
          </p:cNvPicPr>
          <p:nvPr userDrawn="1"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3034997" y="4793914"/>
            <a:ext cx="6120000" cy="1337336"/>
          </a:xfrm>
          <a:prstGeom prst="rect">
            <a:avLst/>
          </a:prstGeom>
        </p:spPr>
      </p:pic>
      <p:pic>
        <p:nvPicPr>
          <p:cNvPr id="21" name="Obrázek 20"/>
          <p:cNvPicPr>
            <a:picLocks noChangeAspect="1"/>
          </p:cNvPicPr>
          <p:nvPr userDrawn="1"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4780721" y="3633352"/>
            <a:ext cx="2627382" cy="1253613"/>
          </a:xfrm>
          <a:prstGeom prst="rect">
            <a:avLst/>
          </a:prstGeom>
        </p:spPr>
      </p:pic>
      <p:sp>
        <p:nvSpPr>
          <p:cNvPr id="22" name="Zástupný symbol pro zápatí 5"/>
          <p:cNvSpPr>
            <a:spLocks noGrp="1"/>
          </p:cNvSpPr>
          <p:nvPr>
            <p:ph type="ftr" sz="quarter" idx="11"/>
          </p:nvPr>
        </p:nvSpPr>
        <p:spPr>
          <a:xfrm>
            <a:off x="2802772" y="6291470"/>
            <a:ext cx="7159752" cy="237744"/>
          </a:xfrm>
        </p:spPr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3382882087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341120" y="1673352"/>
            <a:ext cx="9509760" cy="3524813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 dirty="0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5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4159342245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8" name="Skupina 6"/>
          <p:cNvGrpSpPr/>
          <p:nvPr/>
        </p:nvGrpSpPr>
        <p:grpSpPr>
          <a:xfrm flipV="1">
            <a:off x="0" y="6309360"/>
            <a:ext cx="12188825" cy="548640"/>
            <a:chOff x="0" y="0"/>
            <a:chExt cx="12188825" cy="713232"/>
          </a:xfrm>
        </p:grpSpPr>
        <p:sp>
          <p:nvSpPr>
            <p:cNvPr id="9" name="Obdélník 8"/>
            <p:cNvSpPr/>
            <p:nvPr/>
          </p:nvSpPr>
          <p:spPr>
            <a:xfrm flipV="1">
              <a:off x="0" y="59436"/>
              <a:ext cx="12188825" cy="653796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0" name="Obdélník 9"/>
            <p:cNvSpPr/>
            <p:nvPr/>
          </p:nvSpPr>
          <p:spPr>
            <a:xfrm flipV="1">
              <a:off x="0" y="0"/>
              <a:ext cx="12188825" cy="201168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grpSp>
        <p:nvGrpSpPr>
          <p:cNvPr id="11" name="Skupina 10"/>
          <p:cNvGrpSpPr/>
          <p:nvPr/>
        </p:nvGrpSpPr>
        <p:grpSpPr>
          <a:xfrm>
            <a:off x="16736" y="0"/>
            <a:ext cx="12188825" cy="548640"/>
            <a:chOff x="0" y="0"/>
            <a:chExt cx="12188825" cy="713232"/>
          </a:xfrm>
        </p:grpSpPr>
        <p:sp>
          <p:nvSpPr>
            <p:cNvPr id="12" name="Obdélník 11"/>
            <p:cNvSpPr/>
            <p:nvPr/>
          </p:nvSpPr>
          <p:spPr>
            <a:xfrm flipV="1">
              <a:off x="0" y="59436"/>
              <a:ext cx="12188825" cy="653796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3" name="Obdélník 12"/>
            <p:cNvSpPr/>
            <p:nvPr/>
          </p:nvSpPr>
          <p:spPr>
            <a:xfrm flipV="1">
              <a:off x="0" y="0"/>
              <a:ext cx="12188825" cy="201168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5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‹#›</a:t>
            </a:fld>
            <a:endParaRPr lang="cs-CZ" dirty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295400" y="1188720"/>
            <a:ext cx="9601200" cy="1375576"/>
          </a:xfrm>
        </p:spPr>
        <p:txBody>
          <a:bodyPr anchor="b">
            <a:normAutofit/>
          </a:bodyPr>
          <a:lstStyle>
            <a:lvl1pPr algn="ctr">
              <a:defRPr sz="5400" b="0">
                <a:solidFill>
                  <a:schemeClr val="tx1">
                    <a:lumMod val="75000"/>
                  </a:schemeClr>
                </a:solidFill>
              </a:defRPr>
            </a:lvl1pPr>
          </a:lstStyle>
          <a:p>
            <a:r>
              <a:rPr lang="cs-CZ" smtClean="0"/>
              <a:t>Kliknutím lze upravit styl.</a:t>
            </a:r>
            <a:endParaRPr lang="cs-CZ" dirty="0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1295400" y="2618762"/>
            <a:ext cx="9601200" cy="914400"/>
          </a:xfrm>
        </p:spPr>
        <p:txBody>
          <a:bodyPr anchor="t"/>
          <a:lstStyle>
            <a:lvl1pPr marL="0" indent="0" algn="ctr">
              <a:spcBef>
                <a:spcPts val="0"/>
              </a:spcBef>
              <a:buNone/>
              <a:defRPr sz="2000" cap="all" baseline="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pic>
        <p:nvPicPr>
          <p:cNvPr id="14" name="Obrázek 13"/>
          <p:cNvPicPr>
            <a:picLocks noChangeAspect="1"/>
          </p:cNvPicPr>
          <p:nvPr userDrawn="1"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3034997" y="4793914"/>
            <a:ext cx="6120000" cy="1337336"/>
          </a:xfrm>
          <a:prstGeom prst="rect">
            <a:avLst/>
          </a:prstGeom>
        </p:spPr>
      </p:pic>
      <p:pic>
        <p:nvPicPr>
          <p:cNvPr id="15" name="Obrázek 14"/>
          <p:cNvPicPr>
            <a:picLocks noChangeAspect="1"/>
          </p:cNvPicPr>
          <p:nvPr userDrawn="1"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4797457" y="3587628"/>
            <a:ext cx="2627382" cy="125361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2715843784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1341120" y="1673352"/>
            <a:ext cx="4572000" cy="3514874"/>
          </a:xfrm>
        </p:spPr>
        <p:txBody>
          <a:bodyPr>
            <a:normAutofit/>
          </a:bodyPr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 dirty="0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6278880" y="1673352"/>
            <a:ext cx="4572000" cy="3514874"/>
          </a:xfrm>
        </p:spPr>
        <p:txBody>
          <a:bodyPr>
            <a:normAutofit/>
          </a:bodyPr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 dirty="0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zápatí 6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D06EF73-9DB8-4763-865F-2F88181A4732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2923056159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 dirty="0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1341120" y="1600200"/>
            <a:ext cx="4572000" cy="758952"/>
          </a:xfrm>
        </p:spPr>
        <p:txBody>
          <a:bodyPr anchor="ctr">
            <a:normAutofit/>
          </a:bodyPr>
          <a:lstStyle>
            <a:lvl1pPr marL="0" indent="0">
              <a:spcBef>
                <a:spcPts val="0"/>
              </a:spcBef>
              <a:buNone/>
              <a:defRPr sz="2000" b="0" cap="all" baseline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1341120" y="2441448"/>
            <a:ext cx="4572000" cy="2736839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 dirty="0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6278880" y="1600200"/>
            <a:ext cx="4572000" cy="758952"/>
          </a:xfrm>
        </p:spPr>
        <p:txBody>
          <a:bodyPr anchor="ctr">
            <a:normAutofit/>
          </a:bodyPr>
          <a:lstStyle>
            <a:lvl1pPr marL="0" indent="0">
              <a:spcBef>
                <a:spcPts val="0"/>
              </a:spcBef>
              <a:buNone/>
              <a:defRPr sz="2000" b="0" cap="all" baseline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6278880" y="2441448"/>
            <a:ext cx="4572000" cy="2736839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 dirty="0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8" name="Zástupný symbol pro zápatí 8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4057080828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 dirty="0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842011030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‹#›</a:t>
            </a:fld>
            <a:endParaRPr lang="cs-CZ" dirty="0"/>
          </a:p>
        </p:txBody>
      </p:sp>
      <p:pic>
        <p:nvPicPr>
          <p:cNvPr id="5" name="Obrázek 4"/>
          <p:cNvPicPr>
            <a:picLocks noChangeAspect="1"/>
          </p:cNvPicPr>
          <p:nvPr userDrawn="1"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3460872" y="5196694"/>
            <a:ext cx="5040000" cy="1101335"/>
          </a:xfrm>
          <a:prstGeom prst="rect">
            <a:avLst/>
          </a:prstGeom>
        </p:spPr>
      </p:pic>
      <p:pic>
        <p:nvPicPr>
          <p:cNvPr id="6" name="Obrázek 5"/>
          <p:cNvPicPr>
            <a:picLocks noChangeAspect="1"/>
          </p:cNvPicPr>
          <p:nvPr userDrawn="1"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9561444" y="0"/>
            <a:ext cx="2627382" cy="125361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2559003960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8" name="Skupina 6"/>
          <p:cNvGrpSpPr/>
          <p:nvPr/>
        </p:nvGrpSpPr>
        <p:grpSpPr>
          <a:xfrm>
            <a:off x="0" y="0"/>
            <a:ext cx="12188825" cy="548640"/>
            <a:chOff x="0" y="0"/>
            <a:chExt cx="12188825" cy="713232"/>
          </a:xfrm>
        </p:grpSpPr>
        <p:sp>
          <p:nvSpPr>
            <p:cNvPr id="9" name="Obdélník 8"/>
            <p:cNvSpPr/>
            <p:nvPr/>
          </p:nvSpPr>
          <p:spPr>
            <a:xfrm flipV="1">
              <a:off x="0" y="59436"/>
              <a:ext cx="12188825" cy="653796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0" name="Obdélník 9"/>
            <p:cNvSpPr/>
            <p:nvPr/>
          </p:nvSpPr>
          <p:spPr>
            <a:xfrm flipV="1">
              <a:off x="0" y="0"/>
              <a:ext cx="12188825" cy="201168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8138160" y="1828800"/>
            <a:ext cx="3657600" cy="2286000"/>
          </a:xfrm>
        </p:spPr>
        <p:txBody>
          <a:bodyPr anchor="b">
            <a:normAutofit/>
          </a:bodyPr>
          <a:lstStyle>
            <a:lvl1pPr>
              <a:defRPr sz="3400" b="0"/>
            </a:lvl1pPr>
          </a:lstStyle>
          <a:p>
            <a:r>
              <a:rPr lang="cs-CZ" smtClean="0"/>
              <a:t>Kliknutím lze upravit styl.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548640" y="1005840"/>
            <a:ext cx="7223760" cy="4162508"/>
          </a:xfrm>
        </p:spPr>
        <p:txBody>
          <a:bodyPr>
            <a:normAutofit/>
          </a:bodyPr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8138160" y="4206240"/>
            <a:ext cx="3657600" cy="962108"/>
          </a:xfrm>
        </p:spPr>
        <p:txBody>
          <a:bodyPr>
            <a:normAutofit/>
          </a:bodyPr>
          <a:lstStyle>
            <a:lvl1pPr marL="0" indent="0">
              <a:spcBef>
                <a:spcPts val="1200"/>
              </a:spcBef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zápatí 6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1435946658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8138160" y="1828800"/>
            <a:ext cx="3657600" cy="2286000"/>
          </a:xfrm>
        </p:spPr>
        <p:txBody>
          <a:bodyPr anchor="b">
            <a:normAutofit/>
          </a:bodyPr>
          <a:lstStyle>
            <a:lvl1pPr>
              <a:defRPr sz="3400" b="0"/>
            </a:lvl1pPr>
          </a:lstStyle>
          <a:p>
            <a:r>
              <a:rPr lang="cs-CZ" smtClean="0"/>
              <a:t>Kliknutím lze upravit styl.</a:t>
            </a:r>
            <a:endParaRPr lang="cs-CZ" dirty="0"/>
          </a:p>
        </p:txBody>
      </p:sp>
      <p:sp>
        <p:nvSpPr>
          <p:cNvPr id="3" name="Piál 1Zástupný symbol pro obrázek 2"/>
          <p:cNvSpPr>
            <a:spLocks noGrp="1"/>
          </p:cNvSpPr>
          <p:nvPr>
            <p:ph type="pic" idx="1"/>
          </p:nvPr>
        </p:nvSpPr>
        <p:spPr>
          <a:xfrm>
            <a:off x="548640" y="548640"/>
            <a:ext cx="6675120" cy="5760720"/>
          </a:xfrm>
          <a:noFill/>
        </p:spPr>
        <p:txBody>
          <a:bodyPr/>
          <a:lstStyle>
            <a:lvl1pPr marL="0" indent="0" algn="ctr">
              <a:buNone/>
              <a:defRPr sz="3200">
                <a:solidFill>
                  <a:schemeClr val="tx1"/>
                </a:solidFill>
              </a:defRPr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 lang="cs-CZ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8138160" y="4206240"/>
            <a:ext cx="3657600" cy="1645920"/>
          </a:xfrm>
        </p:spPr>
        <p:txBody>
          <a:bodyPr>
            <a:normAutofit/>
          </a:bodyPr>
          <a:lstStyle>
            <a:lvl1pPr marL="0" indent="0">
              <a:spcBef>
                <a:spcPts val="1200"/>
              </a:spcBef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zápatí 6"/>
          <p:cNvSpPr>
            <a:spLocks noGrp="1"/>
          </p:cNvSpPr>
          <p:nvPr>
            <p:ph type="ftr" sz="quarter" idx="11"/>
          </p:nvPr>
        </p:nvSpPr>
        <p:spPr>
          <a:xfrm>
            <a:off x="582783" y="6387435"/>
            <a:ext cx="7159752" cy="237744"/>
          </a:xfrm>
        </p:spPr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‹#›</a:t>
            </a:fld>
            <a:endParaRPr lang="cs-CZ" dirty="0"/>
          </a:p>
        </p:txBody>
      </p:sp>
      <p:grpSp>
        <p:nvGrpSpPr>
          <p:cNvPr id="8" name="Skupina 6"/>
          <p:cNvGrpSpPr/>
          <p:nvPr/>
        </p:nvGrpSpPr>
        <p:grpSpPr>
          <a:xfrm>
            <a:off x="0" y="0"/>
            <a:ext cx="7772400" cy="548640"/>
            <a:chOff x="0" y="0"/>
            <a:chExt cx="12188825" cy="713232"/>
          </a:xfrm>
        </p:grpSpPr>
        <p:sp>
          <p:nvSpPr>
            <p:cNvPr id="9" name="Obdélník 8"/>
            <p:cNvSpPr/>
            <p:nvPr/>
          </p:nvSpPr>
          <p:spPr>
            <a:xfrm flipV="1">
              <a:off x="0" y="59436"/>
              <a:ext cx="12188825" cy="653796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0" name="Obdélník 9"/>
            <p:cNvSpPr/>
            <p:nvPr/>
          </p:nvSpPr>
          <p:spPr>
            <a:xfrm flipV="1">
              <a:off x="0" y="0"/>
              <a:ext cx="12188825" cy="201168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grpSp>
        <p:nvGrpSpPr>
          <p:cNvPr id="11" name="Skupina 10"/>
          <p:cNvGrpSpPr/>
          <p:nvPr/>
        </p:nvGrpSpPr>
        <p:grpSpPr>
          <a:xfrm flipV="1">
            <a:off x="0" y="6309360"/>
            <a:ext cx="7772400" cy="548640"/>
            <a:chOff x="0" y="0"/>
            <a:chExt cx="12188825" cy="713232"/>
          </a:xfrm>
        </p:grpSpPr>
        <p:sp>
          <p:nvSpPr>
            <p:cNvPr id="12" name="Obdélník 11"/>
            <p:cNvSpPr/>
            <p:nvPr/>
          </p:nvSpPr>
          <p:spPr>
            <a:xfrm flipV="1">
              <a:off x="0" y="59436"/>
              <a:ext cx="12188825" cy="653796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3" name="Obdélník 12"/>
            <p:cNvSpPr/>
            <p:nvPr/>
          </p:nvSpPr>
          <p:spPr>
            <a:xfrm flipV="1">
              <a:off x="0" y="0"/>
              <a:ext cx="12188825" cy="201168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grpSp>
        <p:nvGrpSpPr>
          <p:cNvPr id="14" name="Skupina 13"/>
          <p:cNvGrpSpPr/>
          <p:nvPr/>
        </p:nvGrpSpPr>
        <p:grpSpPr>
          <a:xfrm rot="5400000" flipV="1">
            <a:off x="-3154680" y="3154680"/>
            <a:ext cx="6858000" cy="548640"/>
            <a:chOff x="0" y="0"/>
            <a:chExt cx="12188825" cy="713232"/>
          </a:xfrm>
        </p:grpSpPr>
        <p:sp>
          <p:nvSpPr>
            <p:cNvPr id="15" name="Obdélník 14"/>
            <p:cNvSpPr/>
            <p:nvPr/>
          </p:nvSpPr>
          <p:spPr>
            <a:xfrm flipV="1">
              <a:off x="0" y="59436"/>
              <a:ext cx="12188825" cy="653796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6" name="Obdélník 15"/>
            <p:cNvSpPr/>
            <p:nvPr/>
          </p:nvSpPr>
          <p:spPr>
            <a:xfrm flipV="1">
              <a:off x="0" y="0"/>
              <a:ext cx="12188825" cy="201168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grpSp>
        <p:nvGrpSpPr>
          <p:cNvPr id="17" name="Skupina 16"/>
          <p:cNvGrpSpPr/>
          <p:nvPr/>
        </p:nvGrpSpPr>
        <p:grpSpPr>
          <a:xfrm rot="16200000" flipH="1" flipV="1">
            <a:off x="4069079" y="3154681"/>
            <a:ext cx="6858000" cy="548640"/>
            <a:chOff x="0" y="0"/>
            <a:chExt cx="12188825" cy="713232"/>
          </a:xfrm>
        </p:grpSpPr>
        <p:sp>
          <p:nvSpPr>
            <p:cNvPr id="18" name="Obdélník 17"/>
            <p:cNvSpPr/>
            <p:nvPr/>
          </p:nvSpPr>
          <p:spPr>
            <a:xfrm flipV="1">
              <a:off x="0" y="59436"/>
              <a:ext cx="12188825" cy="653796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9" name="Obdélník 18"/>
            <p:cNvSpPr/>
            <p:nvPr/>
          </p:nvSpPr>
          <p:spPr>
            <a:xfrm flipV="1">
              <a:off x="0" y="0"/>
              <a:ext cx="12188825" cy="201168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pic>
        <p:nvPicPr>
          <p:cNvPr id="20" name="Obrázek 19"/>
          <p:cNvPicPr>
            <a:picLocks noChangeAspect="1"/>
          </p:cNvPicPr>
          <p:nvPr userDrawn="1"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1366199" y="5207144"/>
            <a:ext cx="5040000" cy="1101335"/>
          </a:xfrm>
          <a:prstGeom prst="rect">
            <a:avLst/>
          </a:prstGeom>
        </p:spPr>
      </p:pic>
      <p:pic>
        <p:nvPicPr>
          <p:cNvPr id="21" name="Obrázek 20"/>
          <p:cNvPicPr>
            <a:picLocks noChangeAspect="1"/>
          </p:cNvPicPr>
          <p:nvPr userDrawn="1"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9561444" y="0"/>
            <a:ext cx="2627382" cy="125361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1371734621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image" Target="../media/image2.gif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image" Target="../media/image1.jpeg"/><Relationship Id="rId5" Type="http://schemas.openxmlformats.org/officeDocument/2006/relationships/slideLayout" Target="../slideLayouts/slideLayout5.xml"/><Relationship Id="rId10" Type="http://schemas.openxmlformats.org/officeDocument/2006/relationships/theme" Target="../theme/theme1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gradFill>
          <a:gsLst>
            <a:gs pos="0">
              <a:schemeClr val="accent1">
                <a:lumMod val="20000"/>
                <a:lumOff val="80000"/>
                <a:alpha val="56000"/>
              </a:schemeClr>
            </a:gs>
            <a:gs pos="79000">
              <a:schemeClr val="bg1"/>
            </a:gs>
          </a:gsLst>
          <a:lin ang="5400000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8" name="Skupina 6"/>
          <p:cNvGrpSpPr/>
          <p:nvPr/>
        </p:nvGrpSpPr>
        <p:grpSpPr bwMode="auto">
          <a:xfrm flipV="1">
            <a:off x="0" y="6309360"/>
            <a:ext cx="12188825" cy="548640"/>
            <a:chOff x="0" y="0"/>
            <a:chExt cx="12188825" cy="713232"/>
          </a:xfrm>
        </p:grpSpPr>
        <p:sp>
          <p:nvSpPr>
            <p:cNvPr id="9" name="Obdélník 8"/>
            <p:cNvSpPr/>
            <p:nvPr/>
          </p:nvSpPr>
          <p:spPr bwMode="auto">
            <a:xfrm flipV="1">
              <a:off x="0" y="59436"/>
              <a:ext cx="12188825" cy="653796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0" name="Obdélník 9"/>
            <p:cNvSpPr/>
            <p:nvPr/>
          </p:nvSpPr>
          <p:spPr bwMode="auto">
            <a:xfrm flipV="1">
              <a:off x="0" y="0"/>
              <a:ext cx="12188825" cy="201168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1341120" y="438912"/>
            <a:ext cx="9509760" cy="1088136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cs-CZ" dirty="0" smtClean="0"/>
              <a:t>Kliknutím lze upravit styl.</a:t>
            </a:r>
            <a:endParaRPr lang="cs-CZ" dirty="0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1341120" y="1673352"/>
            <a:ext cx="9509760" cy="43434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dirty="0" smtClean="0"/>
              <a:t>Kliknutím lze upravit styly předlohy textu.</a:t>
            </a:r>
          </a:p>
          <a:p>
            <a:pPr lvl="1"/>
            <a:r>
              <a:rPr lang="cs-CZ" dirty="0" smtClean="0"/>
              <a:t>Druhá úroveň</a:t>
            </a:r>
          </a:p>
          <a:p>
            <a:pPr lvl="2"/>
            <a:r>
              <a:rPr lang="cs-CZ" dirty="0" smtClean="0"/>
              <a:t>Třetí úroveň</a:t>
            </a:r>
          </a:p>
          <a:p>
            <a:pPr lvl="3"/>
            <a:r>
              <a:rPr lang="cs-CZ" dirty="0" smtClean="0"/>
              <a:t>Čtvrtá úroveň</a:t>
            </a:r>
          </a:p>
          <a:p>
            <a:pPr lvl="4"/>
            <a:r>
              <a:rPr lang="cs-CZ" dirty="0" smtClean="0"/>
              <a:t>Pátá úroveň</a:t>
            </a:r>
            <a:endParaRPr lang="cs-CZ" dirty="0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8875776" y="6391656"/>
            <a:ext cx="960120" cy="237744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800">
                <a:solidFill>
                  <a:schemeClr val="tx1"/>
                </a:solidFill>
              </a:defRPr>
            </a:lvl1pPr>
          </a:lstStyle>
          <a:p>
            <a:endParaRPr lang="cs-CZ" dirty="0"/>
          </a:p>
        </p:txBody>
      </p:sp>
      <p:sp>
        <p:nvSpPr>
          <p:cNvPr id="5" name="Zástupný symbol pro zápatí 5"/>
          <p:cNvSpPr>
            <a:spLocks noGrp="1"/>
          </p:cNvSpPr>
          <p:nvPr>
            <p:ph type="ftr" sz="quarter" idx="3"/>
          </p:nvPr>
        </p:nvSpPr>
        <p:spPr>
          <a:xfrm>
            <a:off x="1341120" y="6391656"/>
            <a:ext cx="7159752" cy="237744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800" cap="all" baseline="0">
                <a:solidFill>
                  <a:schemeClr val="tx1"/>
                </a:solidFill>
              </a:defRPr>
            </a:lvl1pPr>
          </a:lstStyle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10210800" y="6391656"/>
            <a:ext cx="640080" cy="237744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800">
                <a:solidFill>
                  <a:schemeClr val="tx1"/>
                </a:solidFill>
              </a:defRPr>
            </a:lvl1pPr>
          </a:lstStyle>
          <a:p>
            <a:fld id="{CA8D9AD5-F248-4919-864A-CFD76CC027D6}" type="slidenum">
              <a:rPr lang="cs-CZ" smtClean="0"/>
              <a:pPr/>
              <a:t>‹#›</a:t>
            </a:fld>
            <a:endParaRPr lang="cs-CZ" dirty="0"/>
          </a:p>
        </p:txBody>
      </p:sp>
      <p:pic>
        <p:nvPicPr>
          <p:cNvPr id="7" name="Obrázek 6"/>
          <p:cNvPicPr>
            <a:picLocks noChangeAspect="1"/>
          </p:cNvPicPr>
          <p:nvPr userDrawn="1"/>
        </p:nvPicPr>
        <p:blipFill>
          <a:blip r:embed="rId11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3460872" y="5196694"/>
            <a:ext cx="5040000" cy="1101335"/>
          </a:xfrm>
          <a:prstGeom prst="rect">
            <a:avLst/>
          </a:prstGeom>
        </p:spPr>
      </p:pic>
      <p:pic>
        <p:nvPicPr>
          <p:cNvPr id="11" name="Obrázek 10"/>
          <p:cNvPicPr>
            <a:picLocks noChangeAspect="1"/>
          </p:cNvPicPr>
          <p:nvPr userDrawn="1"/>
        </p:nvPicPr>
        <p:blipFill>
          <a:blip r:embed="rId1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9561444" y="0"/>
            <a:ext cx="2627382" cy="125361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2563760958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60" r:id="rId4"/>
    <p:sldLayoutId id="2147483653" r:id="rId5"/>
    <p:sldLayoutId id="2147483654" r:id="rId6"/>
    <p:sldLayoutId id="2147483655" r:id="rId7"/>
    <p:sldLayoutId id="2147483656" r:id="rId8"/>
    <p:sldLayoutId id="2147483657" r:id="rId9"/>
  </p:sldLayoutIdLst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  <p:hf hdr="0" dt="0"/>
  <p:txStyles>
    <p:titleStyle>
      <a:lvl1pPr marL="0" indent="0" algn="l" defTabSz="914400" rtl="0" eaLnBrk="1" latinLnBrk="0" hangingPunct="1">
        <a:lnSpc>
          <a:spcPct val="90000"/>
        </a:lnSpc>
        <a:spcBef>
          <a:spcPct val="0"/>
        </a:spcBef>
        <a:buFont typeface="Arial" pitchFamily="34" charset="0"/>
        <a:buNone/>
        <a:defRPr sz="3400" kern="1200">
          <a:solidFill>
            <a:schemeClr val="tx1">
              <a:lumMod val="75000"/>
            </a:schemeClr>
          </a:solidFill>
          <a:latin typeface="+mj-lt"/>
          <a:ea typeface="+mj-ea"/>
          <a:cs typeface="+mj-cs"/>
        </a:defRPr>
      </a:lvl1pPr>
    </p:titleStyle>
    <p:bodyStyle>
      <a:lvl1pPr marL="274320" indent="-228600" algn="l" defTabSz="914400" rtl="0" eaLnBrk="1" latinLnBrk="0" hangingPunct="1">
        <a:lnSpc>
          <a:spcPct val="90000"/>
        </a:lnSpc>
        <a:spcBef>
          <a:spcPts val="1800"/>
        </a:spcBef>
        <a:buSzPct val="80000"/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1pPr>
      <a:lvl2pPr marL="594360" indent="-228600" algn="l" defTabSz="914400" rtl="0" eaLnBrk="1" latinLnBrk="0" hangingPunct="1">
        <a:lnSpc>
          <a:spcPct val="90000"/>
        </a:lnSpc>
        <a:spcBef>
          <a:spcPts val="1000"/>
        </a:spcBef>
        <a:buSzPct val="80000"/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indent="-228600" algn="l" defTabSz="914400" rtl="0" eaLnBrk="1" latinLnBrk="0" hangingPunct="1">
        <a:lnSpc>
          <a:spcPct val="90000"/>
        </a:lnSpc>
        <a:spcBef>
          <a:spcPts val="800"/>
        </a:spcBef>
        <a:buSzPct val="80000"/>
        <a:buFont typeface="Arial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3pPr>
      <a:lvl4pPr marL="1234440" indent="-228600" algn="l" defTabSz="914400" rtl="0" eaLnBrk="1" latinLnBrk="0" hangingPunct="1">
        <a:lnSpc>
          <a:spcPct val="90000"/>
        </a:lnSpc>
        <a:spcBef>
          <a:spcPts val="800"/>
        </a:spcBef>
        <a:buSzPct val="80000"/>
        <a:buFont typeface="Arial" pitchFamily="34" charset="0"/>
        <a:buChar char="•"/>
        <a:defRPr sz="1400" kern="1200">
          <a:solidFill>
            <a:schemeClr val="tx1"/>
          </a:solidFill>
          <a:latin typeface="+mn-lt"/>
          <a:ea typeface="+mn-ea"/>
          <a:cs typeface="+mn-cs"/>
        </a:defRPr>
      </a:lvl4pPr>
      <a:lvl5pPr marL="1554480" indent="-228600" algn="l" defTabSz="914400" rtl="0" eaLnBrk="1" latinLnBrk="0" hangingPunct="1">
        <a:lnSpc>
          <a:spcPct val="90000"/>
        </a:lnSpc>
        <a:spcBef>
          <a:spcPts val="800"/>
        </a:spcBef>
        <a:buSzPct val="80000"/>
        <a:buFont typeface="Arial" pitchFamily="34" charset="0"/>
        <a:buChar char="•"/>
        <a:defRPr sz="1400" kern="1200">
          <a:solidFill>
            <a:schemeClr val="tx1"/>
          </a:solidFill>
          <a:latin typeface="+mn-lt"/>
          <a:ea typeface="+mn-ea"/>
          <a:cs typeface="+mn-cs"/>
        </a:defRPr>
      </a:lvl5pPr>
      <a:lvl6pPr marL="1874520" indent="-228600" algn="l" defTabSz="914400" rtl="0" eaLnBrk="1" latinLnBrk="0" hangingPunct="1">
        <a:lnSpc>
          <a:spcPct val="90000"/>
        </a:lnSpc>
        <a:spcBef>
          <a:spcPts val="800"/>
        </a:spcBef>
        <a:buSzPct val="80000"/>
        <a:buFont typeface="Arial" pitchFamily="34" charset="0"/>
        <a:buChar char="•"/>
        <a:defRPr sz="1400" kern="1200">
          <a:solidFill>
            <a:schemeClr val="tx1"/>
          </a:solidFill>
          <a:latin typeface="+mn-lt"/>
          <a:ea typeface="+mn-ea"/>
          <a:cs typeface="+mn-cs"/>
        </a:defRPr>
      </a:lvl6pPr>
      <a:lvl7pPr marL="2194560" indent="-228600" algn="l" defTabSz="914400" rtl="0" eaLnBrk="1" latinLnBrk="0" hangingPunct="1">
        <a:lnSpc>
          <a:spcPct val="90000"/>
        </a:lnSpc>
        <a:spcBef>
          <a:spcPts val="800"/>
        </a:spcBef>
        <a:buSzPct val="80000"/>
        <a:buFont typeface="Arial" pitchFamily="34" charset="0"/>
        <a:buChar char="•"/>
        <a:defRPr sz="1400" kern="1200" baseline="0">
          <a:solidFill>
            <a:schemeClr val="tx1"/>
          </a:solidFill>
          <a:latin typeface="+mn-lt"/>
          <a:ea typeface="+mn-ea"/>
          <a:cs typeface="+mn-cs"/>
        </a:defRPr>
      </a:lvl7pPr>
      <a:lvl8pPr marL="2514600" indent="-228600" algn="l" defTabSz="914400" rtl="0" eaLnBrk="1" latinLnBrk="0" hangingPunct="1">
        <a:lnSpc>
          <a:spcPct val="90000"/>
        </a:lnSpc>
        <a:spcBef>
          <a:spcPts val="800"/>
        </a:spcBef>
        <a:buSzPct val="80000"/>
        <a:buFont typeface="Arial" pitchFamily="34" charset="0"/>
        <a:buChar char="•"/>
        <a:defRPr sz="1400" kern="1200" baseline="0">
          <a:solidFill>
            <a:schemeClr val="tx1"/>
          </a:solidFill>
          <a:latin typeface="+mn-lt"/>
          <a:ea typeface="+mn-ea"/>
          <a:cs typeface="+mn-cs"/>
        </a:defRPr>
      </a:lvl8pPr>
      <a:lvl9pPr marL="2834640" indent="-228600" algn="l" defTabSz="914400" rtl="0" eaLnBrk="1" latinLnBrk="0" hangingPunct="1">
        <a:lnSpc>
          <a:spcPct val="90000"/>
        </a:lnSpc>
        <a:spcBef>
          <a:spcPts val="800"/>
        </a:spcBef>
        <a:buSzPct val="80000"/>
        <a:buFont typeface="Arial" pitchFamily="34" charset="0"/>
        <a:buChar char="•"/>
        <a:defRPr sz="1400" kern="1200" baseline="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 mod="1">
    <p:ext uri="{27BBF7A9-308A-43DC-89C8-2F10F3537804}">
      <p15:sldGuideLst xmlns:p15="http://schemas.microsoft.com/office/powerpoint/2012/main" xmlns="">
        <p15:guide id="3" pos="3840" userDrawn="1">
          <p15:clr>
            <a:srgbClr val="F26B43"/>
          </p15:clr>
        </p15:guide>
        <p15:guide id="5" orient="horz" pos="2160" userDrawn="1">
          <p15:clr>
            <a:srgbClr val="F26B43"/>
          </p15:clr>
        </p15:guide>
      </p15:sldGuideLst>
    </p:ext>
  </p:extLst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jpeg"/><Relationship Id="rId7" Type="http://schemas.openxmlformats.org/officeDocument/2006/relationships/image" Target="../media/image10.jpeg"/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9.jpeg"/><Relationship Id="rId5" Type="http://schemas.openxmlformats.org/officeDocument/2006/relationships/image" Target="../media/image8.jpeg"/><Relationship Id="rId4" Type="http://schemas.openxmlformats.org/officeDocument/2006/relationships/image" Target="../media/image7.jpeg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jpeg"/><Relationship Id="rId7" Type="http://schemas.openxmlformats.org/officeDocument/2006/relationships/image" Target="../media/image10.jpeg"/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9.jpeg"/><Relationship Id="rId5" Type="http://schemas.openxmlformats.org/officeDocument/2006/relationships/image" Target="../media/image8.jpeg"/><Relationship Id="rId4" Type="http://schemas.openxmlformats.org/officeDocument/2006/relationships/image" Target="../media/image7.jpeg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jpeg"/><Relationship Id="rId7" Type="http://schemas.openxmlformats.org/officeDocument/2006/relationships/image" Target="../media/image10.jpeg"/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9.jpeg"/><Relationship Id="rId5" Type="http://schemas.openxmlformats.org/officeDocument/2006/relationships/image" Target="../media/image8.jpeg"/><Relationship Id="rId4" Type="http://schemas.openxmlformats.org/officeDocument/2006/relationships/image" Target="../media/image7.jpeg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jpeg"/><Relationship Id="rId7" Type="http://schemas.openxmlformats.org/officeDocument/2006/relationships/image" Target="../media/image10.jpeg"/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9.jpeg"/><Relationship Id="rId5" Type="http://schemas.openxmlformats.org/officeDocument/2006/relationships/image" Target="../media/image8.jpeg"/><Relationship Id="rId4" Type="http://schemas.openxmlformats.org/officeDocument/2006/relationships/image" Target="../media/image7.jpeg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jpeg"/><Relationship Id="rId7" Type="http://schemas.openxmlformats.org/officeDocument/2006/relationships/image" Target="../media/image10.jpeg"/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9.jpeg"/><Relationship Id="rId5" Type="http://schemas.openxmlformats.org/officeDocument/2006/relationships/image" Target="../media/image8.jpeg"/><Relationship Id="rId4" Type="http://schemas.openxmlformats.org/officeDocument/2006/relationships/image" Target="../media/image7.jpeg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png"/><Relationship Id="rId2" Type="http://schemas.openxmlformats.org/officeDocument/2006/relationships/image" Target="../media/image11.png"/><Relationship Id="rId1" Type="http://schemas.openxmlformats.org/officeDocument/2006/relationships/slideLayout" Target="../slideLayouts/slideLayout7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hyperlink" Target="http://www.dumy.cz/" TargetMode="External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>
          <a:gsLst>
            <a:gs pos="100000">
              <a:schemeClr val="accent1">
                <a:lumMod val="20000"/>
                <a:lumOff val="80000"/>
                <a:alpha val="86000"/>
              </a:schemeClr>
            </a:gs>
            <a:gs pos="42000">
              <a:schemeClr val="bg1">
                <a:alpha val="40000"/>
              </a:schemeClr>
            </a:gs>
            <a:gs pos="0">
              <a:schemeClr val="accent1">
                <a:lumMod val="20000"/>
                <a:lumOff val="80000"/>
                <a:alpha val="85000"/>
              </a:schemeClr>
            </a:gs>
            <a:gs pos="75000">
              <a:schemeClr val="bg1">
                <a:alpha val="40000"/>
              </a:schemeClr>
            </a:gs>
          </a:gsLst>
          <a:lin ang="5400000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 anchor="t"/>
          <a:lstStyle/>
          <a:p>
            <a:pPr marL="0" indent="0" algn="ctr" defTabSz="914400">
              <a:lnSpc>
                <a:spcPct val="90000"/>
              </a:lnSpc>
              <a:spcBef>
                <a:spcPts val="0"/>
              </a:spcBef>
              <a:buNone/>
            </a:pPr>
            <a:r>
              <a:rPr lang="cs-CZ" sz="3600" dirty="0" smtClean="0">
                <a:solidFill>
                  <a:srgbClr val="624D38">
                    <a:lumMod val="75000"/>
                  </a:srgbClr>
                </a:solidFill>
                <a:latin typeface="Century Gothic"/>
              </a:rPr>
              <a:t>Logopedie P </a:t>
            </a:r>
            <a:br>
              <a:rPr lang="cs-CZ" sz="3600" dirty="0" smtClean="0">
                <a:solidFill>
                  <a:srgbClr val="624D38">
                    <a:lumMod val="75000"/>
                  </a:srgbClr>
                </a:solidFill>
                <a:latin typeface="Century Gothic"/>
              </a:rPr>
            </a:br>
            <a:endParaRPr lang="cs-CZ" sz="3600" b="0" i="0" dirty="0">
              <a:solidFill>
                <a:srgbClr val="624D38">
                  <a:lumMod val="75000"/>
                </a:srgbClr>
              </a:solidFill>
              <a:latin typeface="Century Gothic"/>
              <a:ea typeface="+mj-ea"/>
              <a:cs typeface="+mj-cs"/>
            </a:endParaRPr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pPr marL="0" indent="0" algn="ctr">
              <a:spcBef>
                <a:spcPts val="0"/>
              </a:spcBef>
              <a:buNone/>
            </a:pPr>
            <a:r>
              <a:rPr lang="cs-CZ" dirty="0" smtClean="0"/>
              <a:t>JAZYK A ŘEČ</a:t>
            </a:r>
            <a:endParaRPr lang="cs-CZ" sz="2400" b="0" i="0" baseline="0" dirty="0"/>
          </a:p>
        </p:txBody>
      </p:sp>
    </p:spTree>
    <p:extLst>
      <p:ext uri="{BB962C8B-B14F-4D97-AF65-F5344CB8AC3E}">
        <p14:creationId xmlns:p14="http://schemas.microsoft.com/office/powerpoint/2010/main" xmlns="" val="2671542604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patí 1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3" name="Zástupný symbol pro číslo snímku 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2</a:t>
            </a:fld>
            <a:endParaRPr lang="cs-CZ" dirty="0"/>
          </a:p>
        </p:txBody>
      </p:sp>
      <p:sp>
        <p:nvSpPr>
          <p:cNvPr id="4" name="Obdélník 3"/>
          <p:cNvSpPr/>
          <p:nvPr/>
        </p:nvSpPr>
        <p:spPr>
          <a:xfrm>
            <a:off x="2987899" y="4803820"/>
            <a:ext cx="6220495" cy="1587836"/>
          </a:xfrm>
          <a:prstGeom prst="rect">
            <a:avLst/>
          </a:prstGeom>
          <a:solidFill>
            <a:srgbClr val="FFFFF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" name="Obdélník 4"/>
          <p:cNvSpPr/>
          <p:nvPr/>
        </p:nvSpPr>
        <p:spPr>
          <a:xfrm>
            <a:off x="9105363" y="0"/>
            <a:ext cx="3086637" cy="1390918"/>
          </a:xfrm>
          <a:prstGeom prst="rect">
            <a:avLst/>
          </a:prstGeom>
          <a:solidFill>
            <a:srgbClr val="FEF8E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7" name="Obrázek 6"/>
          <p:cNvPicPr>
            <a:picLocks noChangeAspect="1"/>
          </p:cNvPicPr>
          <p:nvPr/>
        </p:nvPicPr>
        <p:blipFill rotWithShape="1"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 l="816" t="59531" r="49523" b="19999"/>
          <a:stretch/>
        </p:blipFill>
        <p:spPr>
          <a:xfrm>
            <a:off x="2739006" y="716644"/>
            <a:ext cx="7791834" cy="4881094"/>
          </a:xfrm>
          <a:prstGeom prst="rect">
            <a:avLst/>
          </a:prstGeom>
          <a:scene3d>
            <a:camera prst="orthographicFront"/>
            <a:lightRig rig="threePt" dir="t"/>
          </a:scene3d>
          <a:sp3d>
            <a:bevelT/>
          </a:sp3d>
        </p:spPr>
      </p:pic>
    </p:spTree>
    <p:extLst>
      <p:ext uri="{BB962C8B-B14F-4D97-AF65-F5344CB8AC3E}">
        <p14:creationId xmlns:p14="http://schemas.microsoft.com/office/powerpoint/2010/main" xmlns="" val="161103696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patí 1"/>
          <p:cNvSpPr>
            <a:spLocks noGrp="1"/>
          </p:cNvSpPr>
          <p:nvPr>
            <p:ph type="ftr" sz="quarter" idx="11"/>
          </p:nvPr>
        </p:nvSpPr>
        <p:spPr>
          <a:scene3d>
            <a:camera prst="orthographicFront"/>
            <a:lightRig rig="threePt" dir="t"/>
          </a:scene3d>
          <a:sp3d>
            <a:bevelT prst="angle"/>
          </a:sp3d>
        </p:spPr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3" name="Zástupný symbol pro číslo snímku 2"/>
          <p:cNvSpPr>
            <a:spLocks noGrp="1"/>
          </p:cNvSpPr>
          <p:nvPr>
            <p:ph type="sldNum" sz="quarter" idx="12"/>
          </p:nvPr>
        </p:nvSpPr>
        <p:spPr>
          <a:scene3d>
            <a:camera prst="orthographicFront"/>
            <a:lightRig rig="threePt" dir="t"/>
          </a:scene3d>
          <a:sp3d>
            <a:bevelT prst="angle"/>
          </a:sp3d>
        </p:spPr>
        <p:txBody>
          <a:bodyPr/>
          <a:lstStyle/>
          <a:p>
            <a:fld id="{CA8D9AD5-F248-4919-864A-CFD76CC027D6}" type="slidenum">
              <a:rPr lang="cs-CZ" smtClean="0"/>
              <a:pPr/>
              <a:t>3</a:t>
            </a:fld>
            <a:endParaRPr lang="cs-CZ" dirty="0"/>
          </a:p>
        </p:txBody>
      </p:sp>
      <p:sp>
        <p:nvSpPr>
          <p:cNvPr id="4" name="Obdélník 3"/>
          <p:cNvSpPr/>
          <p:nvPr/>
        </p:nvSpPr>
        <p:spPr>
          <a:xfrm>
            <a:off x="2987899" y="4803820"/>
            <a:ext cx="6220495" cy="1587836"/>
          </a:xfrm>
          <a:prstGeom prst="rect">
            <a:avLst/>
          </a:prstGeom>
          <a:solidFill>
            <a:srgbClr val="FFFFF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" name="Obdélník 4"/>
          <p:cNvSpPr/>
          <p:nvPr/>
        </p:nvSpPr>
        <p:spPr>
          <a:xfrm>
            <a:off x="9105363" y="0"/>
            <a:ext cx="3086637" cy="1390918"/>
          </a:xfrm>
          <a:prstGeom prst="rect">
            <a:avLst/>
          </a:prstGeom>
          <a:solidFill>
            <a:srgbClr val="FEF8E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6" name="Obrázek 5"/>
          <p:cNvPicPr>
            <a:picLocks noChangeAspect="1"/>
          </p:cNvPicPr>
          <p:nvPr/>
        </p:nvPicPr>
        <p:blipFill rotWithShape="1"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 l="1327" r="65588" b="3111"/>
          <a:stretch/>
        </p:blipFill>
        <p:spPr>
          <a:xfrm>
            <a:off x="3561723" y="3007732"/>
            <a:ext cx="1448158" cy="1834724"/>
          </a:xfrm>
          <a:prstGeom prst="rect">
            <a:avLst/>
          </a:prstGeom>
          <a:scene3d>
            <a:camera prst="orthographicFront"/>
            <a:lightRig rig="threePt" dir="t"/>
          </a:scene3d>
          <a:sp3d>
            <a:bevelT prst="angle"/>
          </a:sp3d>
        </p:spPr>
      </p:pic>
      <p:pic>
        <p:nvPicPr>
          <p:cNvPr id="8" name="Obrázek 7"/>
          <p:cNvPicPr>
            <a:picLocks noChangeAspect="1"/>
          </p:cNvPicPr>
          <p:nvPr/>
        </p:nvPicPr>
        <p:blipFill rotWithShape="1"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 l="37739" t="24259" r="35645"/>
          <a:stretch/>
        </p:blipFill>
        <p:spPr>
          <a:xfrm rot="5239683">
            <a:off x="5778622" y="1782271"/>
            <a:ext cx="1854559" cy="2283188"/>
          </a:xfrm>
          <a:prstGeom prst="rect">
            <a:avLst/>
          </a:prstGeom>
          <a:scene3d>
            <a:camera prst="orthographicFront"/>
            <a:lightRig rig="threePt" dir="t"/>
          </a:scene3d>
          <a:sp3d>
            <a:bevelT prst="angle"/>
          </a:sp3d>
        </p:spPr>
      </p:pic>
      <p:pic>
        <p:nvPicPr>
          <p:cNvPr id="9" name="Obrázek 8"/>
          <p:cNvPicPr>
            <a:picLocks noChangeAspect="1"/>
          </p:cNvPicPr>
          <p:nvPr/>
        </p:nvPicPr>
        <p:blipFill rotWithShape="1"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 l="67867"/>
          <a:stretch/>
        </p:blipFill>
        <p:spPr>
          <a:xfrm>
            <a:off x="10772627" y="5315605"/>
            <a:ext cx="1145566" cy="1542395"/>
          </a:xfrm>
          <a:prstGeom prst="rect">
            <a:avLst/>
          </a:prstGeom>
          <a:scene3d>
            <a:camera prst="orthographicFront"/>
            <a:lightRig rig="threePt" dir="t"/>
          </a:scene3d>
          <a:sp3d>
            <a:bevelT prst="angle"/>
          </a:sp3d>
        </p:spPr>
      </p:pic>
      <p:pic>
        <p:nvPicPr>
          <p:cNvPr id="10" name="Obrázek 9"/>
          <p:cNvPicPr>
            <a:picLocks noChangeAspect="1"/>
          </p:cNvPicPr>
          <p:nvPr/>
        </p:nvPicPr>
        <p:blipFill rotWithShape="1">
          <a:blip r:embed="rId5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 l="36408" r="29348" b="74272"/>
          <a:stretch/>
        </p:blipFill>
        <p:spPr>
          <a:xfrm>
            <a:off x="5318976" y="0"/>
            <a:ext cx="1957588" cy="1764406"/>
          </a:xfrm>
          <a:prstGeom prst="rect">
            <a:avLst/>
          </a:prstGeom>
          <a:scene3d>
            <a:camera prst="orthographicFront"/>
            <a:lightRig rig="threePt" dir="t"/>
          </a:scene3d>
          <a:sp3d>
            <a:bevelT prst="angle"/>
          </a:sp3d>
        </p:spPr>
      </p:pic>
      <p:pic>
        <p:nvPicPr>
          <p:cNvPr id="11" name="Obrázek 10"/>
          <p:cNvPicPr>
            <a:picLocks noChangeAspect="1"/>
          </p:cNvPicPr>
          <p:nvPr/>
        </p:nvPicPr>
        <p:blipFill rotWithShape="1">
          <a:blip r:embed="rId5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 l="31226" t="74742" r="31150"/>
          <a:stretch/>
        </p:blipFill>
        <p:spPr>
          <a:xfrm rot="16200000">
            <a:off x="-79952" y="4239939"/>
            <a:ext cx="2150771" cy="1732208"/>
          </a:xfrm>
          <a:prstGeom prst="rect">
            <a:avLst/>
          </a:prstGeom>
          <a:scene3d>
            <a:camera prst="orthographicFront"/>
            <a:lightRig rig="threePt" dir="t"/>
          </a:scene3d>
          <a:sp3d>
            <a:bevelT prst="angle"/>
          </a:sp3d>
        </p:spPr>
      </p:pic>
      <p:pic>
        <p:nvPicPr>
          <p:cNvPr id="12" name="Obrázek 11"/>
          <p:cNvPicPr>
            <a:picLocks noChangeAspect="1"/>
          </p:cNvPicPr>
          <p:nvPr/>
        </p:nvPicPr>
        <p:blipFill rotWithShape="1">
          <a:blip r:embed="rId6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 t="76244" r="68774"/>
          <a:stretch/>
        </p:blipFill>
        <p:spPr>
          <a:xfrm>
            <a:off x="1341120" y="2315234"/>
            <a:ext cx="1785046" cy="1629177"/>
          </a:xfrm>
          <a:prstGeom prst="rect">
            <a:avLst/>
          </a:prstGeom>
          <a:scene3d>
            <a:camera prst="orthographicFront"/>
            <a:lightRig rig="threePt" dir="t"/>
          </a:scene3d>
          <a:sp3d>
            <a:bevelT prst="angle"/>
          </a:sp3d>
        </p:spPr>
      </p:pic>
      <p:pic>
        <p:nvPicPr>
          <p:cNvPr id="13" name="Obrázek 12"/>
          <p:cNvPicPr>
            <a:picLocks noChangeAspect="1"/>
          </p:cNvPicPr>
          <p:nvPr/>
        </p:nvPicPr>
        <p:blipFill rotWithShape="1">
          <a:blip r:embed="rId5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 l="1488" t="47324" r="68098" b="22253"/>
          <a:stretch/>
        </p:blipFill>
        <p:spPr>
          <a:xfrm>
            <a:off x="3304749" y="414014"/>
            <a:ext cx="1738649" cy="2086378"/>
          </a:xfrm>
          <a:prstGeom prst="rect">
            <a:avLst/>
          </a:prstGeom>
          <a:scene3d>
            <a:camera prst="orthographicFront"/>
            <a:lightRig rig="threePt" dir="t"/>
          </a:scene3d>
          <a:sp3d>
            <a:bevelT prst="angle"/>
          </a:sp3d>
        </p:spPr>
      </p:pic>
      <p:pic>
        <p:nvPicPr>
          <p:cNvPr id="14" name="Obrázek 13"/>
          <p:cNvPicPr>
            <a:picLocks noChangeAspect="1"/>
          </p:cNvPicPr>
          <p:nvPr/>
        </p:nvPicPr>
        <p:blipFill rotWithShape="1">
          <a:blip r:embed="rId5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 l="586" t="15587" r="67197" b="52864"/>
          <a:stretch/>
        </p:blipFill>
        <p:spPr>
          <a:xfrm>
            <a:off x="47724" y="65338"/>
            <a:ext cx="1841680" cy="2163651"/>
          </a:xfrm>
          <a:prstGeom prst="rect">
            <a:avLst/>
          </a:prstGeom>
          <a:scene3d>
            <a:camera prst="orthographicFront"/>
            <a:lightRig rig="threePt" dir="t"/>
          </a:scene3d>
          <a:sp3d>
            <a:bevelT prst="angle"/>
          </a:sp3d>
        </p:spPr>
      </p:pic>
      <p:pic>
        <p:nvPicPr>
          <p:cNvPr id="15" name="Obrázek 14"/>
          <p:cNvPicPr>
            <a:picLocks noChangeAspect="1"/>
          </p:cNvPicPr>
          <p:nvPr/>
        </p:nvPicPr>
        <p:blipFill rotWithShape="1">
          <a:blip r:embed="rId5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 l="35055" t="24977" r="30475" b="51174"/>
          <a:stretch/>
        </p:blipFill>
        <p:spPr>
          <a:xfrm>
            <a:off x="10228301" y="2602015"/>
            <a:ext cx="1970469" cy="1635617"/>
          </a:xfrm>
          <a:prstGeom prst="rect">
            <a:avLst/>
          </a:prstGeom>
          <a:scene3d>
            <a:camera prst="orthographicFront"/>
            <a:lightRig rig="threePt" dir="t"/>
          </a:scene3d>
          <a:sp3d>
            <a:bevelT prst="angle"/>
          </a:sp3d>
        </p:spPr>
      </p:pic>
      <p:pic>
        <p:nvPicPr>
          <p:cNvPr id="16" name="Obrázek 15"/>
          <p:cNvPicPr>
            <a:picLocks noChangeAspect="1"/>
          </p:cNvPicPr>
          <p:nvPr/>
        </p:nvPicPr>
        <p:blipFill rotWithShape="1">
          <a:blip r:embed="rId5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 l="69300" t="10329" b="60376"/>
          <a:stretch/>
        </p:blipFill>
        <p:spPr>
          <a:xfrm>
            <a:off x="10071278" y="283335"/>
            <a:ext cx="1754994" cy="2009104"/>
          </a:xfrm>
          <a:prstGeom prst="rect">
            <a:avLst/>
          </a:prstGeom>
          <a:scene3d>
            <a:camera prst="orthographicFront"/>
            <a:lightRig rig="threePt" dir="t"/>
          </a:scene3d>
          <a:sp3d>
            <a:bevelT prst="angle"/>
          </a:sp3d>
        </p:spPr>
      </p:pic>
      <p:pic>
        <p:nvPicPr>
          <p:cNvPr id="17" name="Obrázek 16"/>
          <p:cNvPicPr>
            <a:picLocks noChangeAspect="1"/>
          </p:cNvPicPr>
          <p:nvPr/>
        </p:nvPicPr>
        <p:blipFill rotWithShape="1">
          <a:blip r:embed="rId7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 l="71327" t="39249" b="29014"/>
          <a:stretch/>
        </p:blipFill>
        <p:spPr>
          <a:xfrm>
            <a:off x="8102546" y="335795"/>
            <a:ext cx="1222039" cy="1622739"/>
          </a:xfrm>
          <a:prstGeom prst="rect">
            <a:avLst/>
          </a:prstGeom>
          <a:scene3d>
            <a:camera prst="orthographicFront"/>
            <a:lightRig rig="threePt" dir="t"/>
          </a:scene3d>
          <a:sp3d>
            <a:bevelT prst="angle"/>
          </a:sp3d>
        </p:spPr>
      </p:pic>
      <p:pic>
        <p:nvPicPr>
          <p:cNvPr id="18" name="Obrázek 17"/>
          <p:cNvPicPr>
            <a:picLocks noChangeAspect="1"/>
          </p:cNvPicPr>
          <p:nvPr/>
        </p:nvPicPr>
        <p:blipFill rotWithShape="1">
          <a:blip r:embed="rId5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 l="70201" t="69484"/>
          <a:stretch/>
        </p:blipFill>
        <p:spPr>
          <a:xfrm>
            <a:off x="8102546" y="3416867"/>
            <a:ext cx="1703478" cy="2092817"/>
          </a:xfrm>
          <a:prstGeom prst="rect">
            <a:avLst/>
          </a:prstGeom>
          <a:scene3d>
            <a:camera prst="orthographicFront"/>
            <a:lightRig rig="threePt" dir="t"/>
          </a:scene3d>
          <a:sp3d>
            <a:bevelT prst="angle"/>
          </a:sp3d>
        </p:spPr>
      </p:pic>
    </p:spTree>
    <p:extLst>
      <p:ext uri="{BB962C8B-B14F-4D97-AF65-F5344CB8AC3E}">
        <p14:creationId xmlns:p14="http://schemas.microsoft.com/office/powerpoint/2010/main" xmlns="" val="3686600279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3" presetClass="entr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plus(out)">
                                      <p:cBhvr>
                                        <p:cTn id="7" dur="2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3" presetClass="entr" presetSubtype="3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plus(out)">
                                      <p:cBhvr>
                                        <p:cTn id="12" dur="2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3" presetClass="entr" presetSubtype="3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plus(out)">
                                      <p:cBhvr>
                                        <p:cTn id="17" dur="2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3" presetClass="entr" presetSubtype="3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plus(out)">
                                      <p:cBhvr>
                                        <p:cTn id="22" dur="2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3" presetClass="entr" presetSubtype="3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plus(out)">
                                      <p:cBhvr>
                                        <p:cTn id="27" dur="20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13" presetClass="entr" presetSubtype="3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plus(out)">
                                      <p:cBhvr>
                                        <p:cTn id="32" dur="20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13" presetClass="entr" presetSubtype="3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plus(out)">
                                      <p:cBhvr>
                                        <p:cTn id="37" dur="20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13" presetClass="entr" presetSubtype="3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plus(out)">
                                      <p:cBhvr>
                                        <p:cTn id="42" dur="20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13" presetClass="entr" presetSubtype="3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plus(out)">
                                      <p:cBhvr>
                                        <p:cTn id="47" dur="20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8" fill="hold">
                      <p:stCondLst>
                        <p:cond delay="indefinite"/>
                      </p:stCondLst>
                      <p:childTnLst>
                        <p:par>
                          <p:cTn id="49" fill="hold">
                            <p:stCondLst>
                              <p:cond delay="0"/>
                            </p:stCondLst>
                            <p:childTnLst>
                              <p:par>
                                <p:cTn id="50" presetID="13" presetClass="entr" presetSubtype="3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plus(out)">
                                      <p:cBhvr>
                                        <p:cTn id="52" dur="20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3" fill="hold">
                      <p:stCondLst>
                        <p:cond delay="indefinite"/>
                      </p:stCondLst>
                      <p:childTnLst>
                        <p:par>
                          <p:cTn id="54" fill="hold">
                            <p:stCondLst>
                              <p:cond delay="0"/>
                            </p:stCondLst>
                            <p:childTnLst>
                              <p:par>
                                <p:cTn id="55" presetID="13" presetClass="entr" presetSubtype="3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plus(out)">
                                      <p:cBhvr>
                                        <p:cTn id="57" dur="20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8" fill="hold">
                      <p:stCondLst>
                        <p:cond delay="indefinite"/>
                      </p:stCondLst>
                      <p:childTnLst>
                        <p:par>
                          <p:cTn id="59" fill="hold">
                            <p:stCondLst>
                              <p:cond delay="0"/>
                            </p:stCondLst>
                            <p:childTnLst>
                              <p:par>
                                <p:cTn id="60" presetID="13" presetClass="entr" presetSubtype="3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plus(out)">
                                      <p:cBhvr>
                                        <p:cTn id="62" dur="20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3" fill="hold">
                      <p:stCondLst>
                        <p:cond delay="indefinite"/>
                      </p:stCondLst>
                      <p:childTnLst>
                        <p:par>
                          <p:cTn id="64" fill="hold">
                            <p:stCondLst>
                              <p:cond delay="0"/>
                            </p:stCondLst>
                            <p:childTnLst>
                              <p:par>
                                <p:cTn id="65" presetID="13" presetClass="entr" presetSubtype="3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plus(out)">
                                      <p:cBhvr>
                                        <p:cTn id="67" dur="20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Obdélník 6"/>
          <p:cNvSpPr/>
          <p:nvPr/>
        </p:nvSpPr>
        <p:spPr>
          <a:xfrm>
            <a:off x="5493653" y="1974633"/>
            <a:ext cx="2395829" cy="1928722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0" name="Obdélník 19"/>
          <p:cNvSpPr/>
          <p:nvPr/>
        </p:nvSpPr>
        <p:spPr>
          <a:xfrm>
            <a:off x="47724" y="65338"/>
            <a:ext cx="1841680" cy="216365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" name="Zástupný symbol pro zápatí 1"/>
          <p:cNvSpPr>
            <a:spLocks noGrp="1"/>
          </p:cNvSpPr>
          <p:nvPr>
            <p:ph type="ftr" sz="quarter" idx="11"/>
          </p:nvPr>
        </p:nvSpPr>
        <p:spPr>
          <a:scene3d>
            <a:camera prst="orthographicFront"/>
            <a:lightRig rig="threePt" dir="t"/>
          </a:scene3d>
          <a:sp3d>
            <a:bevelT prst="angle"/>
          </a:sp3d>
        </p:spPr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3" name="Zástupný symbol pro číslo snímku 2"/>
          <p:cNvSpPr>
            <a:spLocks noGrp="1"/>
          </p:cNvSpPr>
          <p:nvPr>
            <p:ph type="sldNum" sz="quarter" idx="12"/>
          </p:nvPr>
        </p:nvSpPr>
        <p:spPr>
          <a:scene3d>
            <a:camera prst="orthographicFront"/>
            <a:lightRig rig="threePt" dir="t"/>
          </a:scene3d>
          <a:sp3d>
            <a:bevelT prst="angle"/>
          </a:sp3d>
        </p:spPr>
        <p:txBody>
          <a:bodyPr/>
          <a:lstStyle/>
          <a:p>
            <a:fld id="{CA8D9AD5-F248-4919-864A-CFD76CC027D6}" type="slidenum">
              <a:rPr lang="cs-CZ" smtClean="0"/>
              <a:pPr/>
              <a:t>4</a:t>
            </a:fld>
            <a:endParaRPr lang="cs-CZ" dirty="0"/>
          </a:p>
        </p:txBody>
      </p:sp>
      <p:sp>
        <p:nvSpPr>
          <p:cNvPr id="4" name="Obdélník 3"/>
          <p:cNvSpPr/>
          <p:nvPr/>
        </p:nvSpPr>
        <p:spPr>
          <a:xfrm>
            <a:off x="2987899" y="4803820"/>
            <a:ext cx="6220495" cy="1587836"/>
          </a:xfrm>
          <a:prstGeom prst="rect">
            <a:avLst/>
          </a:prstGeom>
          <a:solidFill>
            <a:srgbClr val="FFFFF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" name="Obdélník 4"/>
          <p:cNvSpPr/>
          <p:nvPr/>
        </p:nvSpPr>
        <p:spPr>
          <a:xfrm>
            <a:off x="9105363" y="0"/>
            <a:ext cx="3086637" cy="1390918"/>
          </a:xfrm>
          <a:prstGeom prst="rect">
            <a:avLst/>
          </a:prstGeom>
          <a:solidFill>
            <a:srgbClr val="FEF8E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6" name="Obrázek 5"/>
          <p:cNvPicPr>
            <a:picLocks noChangeAspect="1"/>
          </p:cNvPicPr>
          <p:nvPr/>
        </p:nvPicPr>
        <p:blipFill rotWithShape="1"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 l="1327" r="65588" b="3111"/>
          <a:stretch/>
        </p:blipFill>
        <p:spPr>
          <a:xfrm>
            <a:off x="3561723" y="3007732"/>
            <a:ext cx="1448158" cy="1834724"/>
          </a:xfrm>
          <a:prstGeom prst="rect">
            <a:avLst/>
          </a:prstGeom>
          <a:scene3d>
            <a:camera prst="orthographicFront"/>
            <a:lightRig rig="threePt" dir="t"/>
          </a:scene3d>
          <a:sp3d>
            <a:bevelT prst="angle"/>
          </a:sp3d>
        </p:spPr>
      </p:pic>
      <p:pic>
        <p:nvPicPr>
          <p:cNvPr id="8" name="Obrázek 7"/>
          <p:cNvPicPr>
            <a:picLocks noChangeAspect="1"/>
          </p:cNvPicPr>
          <p:nvPr/>
        </p:nvPicPr>
        <p:blipFill rotWithShape="1"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 l="37739" t="24259" r="35645"/>
          <a:stretch/>
        </p:blipFill>
        <p:spPr>
          <a:xfrm rot="5239683">
            <a:off x="5778622" y="1782271"/>
            <a:ext cx="1854559" cy="2283188"/>
          </a:xfrm>
          <a:prstGeom prst="rect">
            <a:avLst/>
          </a:prstGeom>
          <a:scene3d>
            <a:camera prst="orthographicFront"/>
            <a:lightRig rig="threePt" dir="t"/>
          </a:scene3d>
          <a:sp3d>
            <a:bevelT prst="angle"/>
          </a:sp3d>
        </p:spPr>
      </p:pic>
      <p:pic>
        <p:nvPicPr>
          <p:cNvPr id="9" name="Obrázek 8"/>
          <p:cNvPicPr>
            <a:picLocks noChangeAspect="1"/>
          </p:cNvPicPr>
          <p:nvPr/>
        </p:nvPicPr>
        <p:blipFill rotWithShape="1"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 l="67867"/>
          <a:stretch/>
        </p:blipFill>
        <p:spPr>
          <a:xfrm>
            <a:off x="10772627" y="5315605"/>
            <a:ext cx="1145566" cy="1542395"/>
          </a:xfrm>
          <a:prstGeom prst="rect">
            <a:avLst/>
          </a:prstGeom>
          <a:scene3d>
            <a:camera prst="orthographicFront"/>
            <a:lightRig rig="threePt" dir="t"/>
          </a:scene3d>
          <a:sp3d>
            <a:bevelT prst="angle"/>
          </a:sp3d>
        </p:spPr>
      </p:pic>
      <p:pic>
        <p:nvPicPr>
          <p:cNvPr id="10" name="Obrázek 9"/>
          <p:cNvPicPr>
            <a:picLocks noChangeAspect="1"/>
          </p:cNvPicPr>
          <p:nvPr/>
        </p:nvPicPr>
        <p:blipFill rotWithShape="1">
          <a:blip r:embed="rId5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 l="36408" r="29348" b="74272"/>
          <a:stretch/>
        </p:blipFill>
        <p:spPr>
          <a:xfrm>
            <a:off x="5318976" y="0"/>
            <a:ext cx="1957588" cy="1764406"/>
          </a:xfrm>
          <a:prstGeom prst="rect">
            <a:avLst/>
          </a:prstGeom>
          <a:scene3d>
            <a:camera prst="orthographicFront"/>
            <a:lightRig rig="threePt" dir="t"/>
          </a:scene3d>
          <a:sp3d>
            <a:bevelT prst="angle"/>
          </a:sp3d>
        </p:spPr>
      </p:pic>
      <p:pic>
        <p:nvPicPr>
          <p:cNvPr id="11" name="Obrázek 10"/>
          <p:cNvPicPr>
            <a:picLocks noChangeAspect="1"/>
          </p:cNvPicPr>
          <p:nvPr/>
        </p:nvPicPr>
        <p:blipFill rotWithShape="1">
          <a:blip r:embed="rId5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 l="31226" t="74742" r="31150"/>
          <a:stretch/>
        </p:blipFill>
        <p:spPr>
          <a:xfrm rot="16200000">
            <a:off x="-79952" y="4239939"/>
            <a:ext cx="2150771" cy="1732208"/>
          </a:xfrm>
          <a:prstGeom prst="rect">
            <a:avLst/>
          </a:prstGeom>
          <a:scene3d>
            <a:camera prst="orthographicFront"/>
            <a:lightRig rig="threePt" dir="t"/>
          </a:scene3d>
          <a:sp3d>
            <a:bevelT prst="angle"/>
          </a:sp3d>
        </p:spPr>
      </p:pic>
      <p:pic>
        <p:nvPicPr>
          <p:cNvPr id="12" name="Obrázek 11"/>
          <p:cNvPicPr>
            <a:picLocks noChangeAspect="1"/>
          </p:cNvPicPr>
          <p:nvPr/>
        </p:nvPicPr>
        <p:blipFill rotWithShape="1">
          <a:blip r:embed="rId6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 t="76244" r="68774"/>
          <a:stretch/>
        </p:blipFill>
        <p:spPr>
          <a:xfrm>
            <a:off x="1341120" y="2315234"/>
            <a:ext cx="1785046" cy="1629177"/>
          </a:xfrm>
          <a:prstGeom prst="rect">
            <a:avLst/>
          </a:prstGeom>
          <a:scene3d>
            <a:camera prst="orthographicFront"/>
            <a:lightRig rig="threePt" dir="t"/>
          </a:scene3d>
          <a:sp3d>
            <a:bevelT prst="angle"/>
          </a:sp3d>
        </p:spPr>
      </p:pic>
      <p:pic>
        <p:nvPicPr>
          <p:cNvPr id="13" name="Obrázek 12"/>
          <p:cNvPicPr>
            <a:picLocks noChangeAspect="1"/>
          </p:cNvPicPr>
          <p:nvPr/>
        </p:nvPicPr>
        <p:blipFill rotWithShape="1">
          <a:blip r:embed="rId5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 l="1488" t="47324" r="68098" b="22253"/>
          <a:stretch/>
        </p:blipFill>
        <p:spPr>
          <a:xfrm>
            <a:off x="3304749" y="414014"/>
            <a:ext cx="1738649" cy="2086378"/>
          </a:xfrm>
          <a:prstGeom prst="rect">
            <a:avLst/>
          </a:prstGeom>
          <a:scene3d>
            <a:camera prst="orthographicFront"/>
            <a:lightRig rig="threePt" dir="t"/>
          </a:scene3d>
          <a:sp3d>
            <a:bevelT prst="angle"/>
          </a:sp3d>
        </p:spPr>
      </p:pic>
      <p:pic>
        <p:nvPicPr>
          <p:cNvPr id="14" name="Obrázek 13"/>
          <p:cNvPicPr>
            <a:picLocks noChangeAspect="1"/>
          </p:cNvPicPr>
          <p:nvPr/>
        </p:nvPicPr>
        <p:blipFill rotWithShape="1">
          <a:blip r:embed="rId5" cstate="print">
            <a:duotone>
              <a:prstClr val="black"/>
              <a:schemeClr val="bg1">
                <a:tint val="45000"/>
                <a:satMod val="400000"/>
              </a:schemeClr>
            </a:duotone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 l="586" t="15587" r="67197" b="52864"/>
          <a:stretch/>
        </p:blipFill>
        <p:spPr>
          <a:xfrm>
            <a:off x="47724" y="65338"/>
            <a:ext cx="1841680" cy="2163651"/>
          </a:xfrm>
          <a:prstGeom prst="rect">
            <a:avLst/>
          </a:prstGeom>
          <a:scene3d>
            <a:camera prst="orthographicFront"/>
            <a:lightRig rig="threePt" dir="t"/>
          </a:scene3d>
          <a:sp3d>
            <a:bevelT prst="angle"/>
          </a:sp3d>
        </p:spPr>
      </p:pic>
      <p:pic>
        <p:nvPicPr>
          <p:cNvPr id="15" name="Obrázek 14"/>
          <p:cNvPicPr>
            <a:picLocks noChangeAspect="1"/>
          </p:cNvPicPr>
          <p:nvPr/>
        </p:nvPicPr>
        <p:blipFill rotWithShape="1">
          <a:blip r:embed="rId5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 l="35055" t="24977" r="30475" b="51174"/>
          <a:stretch/>
        </p:blipFill>
        <p:spPr>
          <a:xfrm>
            <a:off x="10228301" y="2602015"/>
            <a:ext cx="1970469" cy="1635617"/>
          </a:xfrm>
          <a:prstGeom prst="rect">
            <a:avLst/>
          </a:prstGeom>
          <a:scene3d>
            <a:camera prst="orthographicFront"/>
            <a:lightRig rig="threePt" dir="t"/>
          </a:scene3d>
          <a:sp3d>
            <a:bevelT prst="angle"/>
          </a:sp3d>
        </p:spPr>
      </p:pic>
      <p:pic>
        <p:nvPicPr>
          <p:cNvPr id="16" name="Obrázek 15"/>
          <p:cNvPicPr>
            <a:picLocks noChangeAspect="1"/>
          </p:cNvPicPr>
          <p:nvPr/>
        </p:nvPicPr>
        <p:blipFill rotWithShape="1">
          <a:blip r:embed="rId5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 l="69300" t="10329" b="60376"/>
          <a:stretch/>
        </p:blipFill>
        <p:spPr>
          <a:xfrm>
            <a:off x="10071278" y="283335"/>
            <a:ext cx="1754994" cy="2009104"/>
          </a:xfrm>
          <a:prstGeom prst="rect">
            <a:avLst/>
          </a:prstGeom>
          <a:scene3d>
            <a:camera prst="orthographicFront"/>
            <a:lightRig rig="threePt" dir="t"/>
          </a:scene3d>
          <a:sp3d>
            <a:bevelT prst="angle"/>
          </a:sp3d>
        </p:spPr>
      </p:pic>
      <p:pic>
        <p:nvPicPr>
          <p:cNvPr id="17" name="Obrázek 16"/>
          <p:cNvPicPr>
            <a:picLocks noChangeAspect="1"/>
          </p:cNvPicPr>
          <p:nvPr/>
        </p:nvPicPr>
        <p:blipFill rotWithShape="1">
          <a:blip r:embed="rId7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 l="71327" t="39249" b="29014"/>
          <a:stretch/>
        </p:blipFill>
        <p:spPr>
          <a:xfrm>
            <a:off x="8102546" y="335795"/>
            <a:ext cx="1222039" cy="1622739"/>
          </a:xfrm>
          <a:prstGeom prst="rect">
            <a:avLst/>
          </a:prstGeom>
          <a:scene3d>
            <a:camera prst="orthographicFront"/>
            <a:lightRig rig="threePt" dir="t"/>
          </a:scene3d>
          <a:sp3d>
            <a:bevelT prst="angle"/>
          </a:sp3d>
        </p:spPr>
      </p:pic>
      <p:pic>
        <p:nvPicPr>
          <p:cNvPr id="18" name="Obrázek 17"/>
          <p:cNvPicPr>
            <a:picLocks noChangeAspect="1"/>
          </p:cNvPicPr>
          <p:nvPr/>
        </p:nvPicPr>
        <p:blipFill rotWithShape="1">
          <a:blip r:embed="rId5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 l="70201" t="69484"/>
          <a:stretch/>
        </p:blipFill>
        <p:spPr>
          <a:xfrm>
            <a:off x="8102546" y="3416867"/>
            <a:ext cx="1703478" cy="2092817"/>
          </a:xfrm>
          <a:prstGeom prst="rect">
            <a:avLst/>
          </a:prstGeom>
          <a:scene3d>
            <a:camera prst="orthographicFront"/>
            <a:lightRig rig="threePt" dir="t"/>
          </a:scene3d>
          <a:sp3d>
            <a:bevelT prst="angle"/>
          </a:sp3d>
        </p:spPr>
      </p:pic>
    </p:spTree>
    <p:extLst>
      <p:ext uri="{BB962C8B-B14F-4D97-AF65-F5344CB8AC3E}">
        <p14:creationId xmlns:p14="http://schemas.microsoft.com/office/powerpoint/2010/main" xmlns="" val="2386328001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6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3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4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5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6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7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8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9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20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6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5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6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7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31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32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3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34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5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36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7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38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patí 1"/>
          <p:cNvSpPr>
            <a:spLocks noGrp="1"/>
          </p:cNvSpPr>
          <p:nvPr>
            <p:ph type="ftr" sz="quarter" idx="11"/>
          </p:nvPr>
        </p:nvSpPr>
        <p:spPr>
          <a:scene3d>
            <a:camera prst="orthographicFront"/>
            <a:lightRig rig="threePt" dir="t"/>
          </a:scene3d>
          <a:sp3d>
            <a:bevelT prst="angle"/>
          </a:sp3d>
        </p:spPr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3" name="Zástupný symbol pro číslo snímku 2"/>
          <p:cNvSpPr>
            <a:spLocks noGrp="1"/>
          </p:cNvSpPr>
          <p:nvPr>
            <p:ph type="sldNum" sz="quarter" idx="12"/>
          </p:nvPr>
        </p:nvSpPr>
        <p:spPr>
          <a:scene3d>
            <a:camera prst="orthographicFront"/>
            <a:lightRig rig="threePt" dir="t"/>
          </a:scene3d>
          <a:sp3d>
            <a:bevelT prst="angle"/>
          </a:sp3d>
        </p:spPr>
        <p:txBody>
          <a:bodyPr/>
          <a:lstStyle/>
          <a:p>
            <a:fld id="{CA8D9AD5-F248-4919-864A-CFD76CC027D6}" type="slidenum">
              <a:rPr lang="cs-CZ" smtClean="0"/>
              <a:pPr/>
              <a:t>5</a:t>
            </a:fld>
            <a:endParaRPr lang="cs-CZ" dirty="0"/>
          </a:p>
        </p:txBody>
      </p:sp>
      <p:sp>
        <p:nvSpPr>
          <p:cNvPr id="4" name="Obdélník 3"/>
          <p:cNvSpPr/>
          <p:nvPr/>
        </p:nvSpPr>
        <p:spPr>
          <a:xfrm>
            <a:off x="2987899" y="4803820"/>
            <a:ext cx="6220495" cy="1587836"/>
          </a:xfrm>
          <a:prstGeom prst="rect">
            <a:avLst/>
          </a:prstGeom>
          <a:solidFill>
            <a:srgbClr val="FFFFF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" name="Obdélník 4"/>
          <p:cNvSpPr/>
          <p:nvPr/>
        </p:nvSpPr>
        <p:spPr>
          <a:xfrm>
            <a:off x="9105363" y="0"/>
            <a:ext cx="3086637" cy="1390918"/>
          </a:xfrm>
          <a:prstGeom prst="rect">
            <a:avLst/>
          </a:prstGeom>
          <a:solidFill>
            <a:srgbClr val="FEF8E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6" name="Obrázek 5"/>
          <p:cNvPicPr>
            <a:picLocks noChangeAspect="1"/>
          </p:cNvPicPr>
          <p:nvPr/>
        </p:nvPicPr>
        <p:blipFill rotWithShape="1"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 l="1327" r="65588" b="3111"/>
          <a:stretch/>
        </p:blipFill>
        <p:spPr>
          <a:xfrm>
            <a:off x="3561723" y="3007732"/>
            <a:ext cx="1448158" cy="1834724"/>
          </a:xfrm>
          <a:prstGeom prst="rect">
            <a:avLst/>
          </a:prstGeom>
          <a:scene3d>
            <a:camera prst="orthographicFront"/>
            <a:lightRig rig="threePt" dir="t"/>
          </a:scene3d>
          <a:sp3d>
            <a:bevelT prst="angle"/>
          </a:sp3d>
        </p:spPr>
      </p:pic>
      <p:pic>
        <p:nvPicPr>
          <p:cNvPr id="8" name="Obrázek 7"/>
          <p:cNvPicPr>
            <a:picLocks noChangeAspect="1"/>
          </p:cNvPicPr>
          <p:nvPr/>
        </p:nvPicPr>
        <p:blipFill rotWithShape="1"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 l="37739" t="24259" r="35645"/>
          <a:stretch/>
        </p:blipFill>
        <p:spPr>
          <a:xfrm rot="5239683">
            <a:off x="5778622" y="1782271"/>
            <a:ext cx="1854559" cy="2283188"/>
          </a:xfrm>
          <a:prstGeom prst="rect">
            <a:avLst/>
          </a:prstGeom>
          <a:scene3d>
            <a:camera prst="orthographicFront"/>
            <a:lightRig rig="threePt" dir="t"/>
          </a:scene3d>
          <a:sp3d>
            <a:bevelT prst="angle"/>
          </a:sp3d>
        </p:spPr>
      </p:pic>
      <p:pic>
        <p:nvPicPr>
          <p:cNvPr id="9" name="Obrázek 8"/>
          <p:cNvPicPr>
            <a:picLocks noChangeAspect="1"/>
          </p:cNvPicPr>
          <p:nvPr/>
        </p:nvPicPr>
        <p:blipFill rotWithShape="1"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 l="67867"/>
          <a:stretch/>
        </p:blipFill>
        <p:spPr>
          <a:xfrm>
            <a:off x="10772627" y="5315605"/>
            <a:ext cx="1145566" cy="1542395"/>
          </a:xfrm>
          <a:prstGeom prst="rect">
            <a:avLst/>
          </a:prstGeom>
          <a:scene3d>
            <a:camera prst="orthographicFront"/>
            <a:lightRig rig="threePt" dir="t"/>
          </a:scene3d>
          <a:sp3d>
            <a:bevelT prst="angle"/>
          </a:sp3d>
        </p:spPr>
      </p:pic>
      <p:pic>
        <p:nvPicPr>
          <p:cNvPr id="10" name="Obrázek 9"/>
          <p:cNvPicPr>
            <a:picLocks noChangeAspect="1"/>
          </p:cNvPicPr>
          <p:nvPr/>
        </p:nvPicPr>
        <p:blipFill rotWithShape="1">
          <a:blip r:embed="rId5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 l="36408" r="29348" b="74272"/>
          <a:stretch/>
        </p:blipFill>
        <p:spPr>
          <a:xfrm>
            <a:off x="5318976" y="0"/>
            <a:ext cx="1957588" cy="1764406"/>
          </a:xfrm>
          <a:prstGeom prst="rect">
            <a:avLst/>
          </a:prstGeom>
          <a:scene3d>
            <a:camera prst="orthographicFront"/>
            <a:lightRig rig="threePt" dir="t"/>
          </a:scene3d>
          <a:sp3d>
            <a:bevelT prst="angle"/>
          </a:sp3d>
        </p:spPr>
      </p:pic>
      <p:pic>
        <p:nvPicPr>
          <p:cNvPr id="11" name="Obrázek 10"/>
          <p:cNvPicPr>
            <a:picLocks noChangeAspect="1"/>
          </p:cNvPicPr>
          <p:nvPr/>
        </p:nvPicPr>
        <p:blipFill rotWithShape="1">
          <a:blip r:embed="rId5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 l="31226" t="74742" r="31150"/>
          <a:stretch/>
        </p:blipFill>
        <p:spPr>
          <a:xfrm rot="16200000">
            <a:off x="-79952" y="4239939"/>
            <a:ext cx="2150771" cy="1732208"/>
          </a:xfrm>
          <a:prstGeom prst="rect">
            <a:avLst/>
          </a:prstGeom>
          <a:scene3d>
            <a:camera prst="orthographicFront"/>
            <a:lightRig rig="threePt" dir="t"/>
          </a:scene3d>
          <a:sp3d>
            <a:bevelT prst="angle"/>
          </a:sp3d>
        </p:spPr>
      </p:pic>
      <p:pic>
        <p:nvPicPr>
          <p:cNvPr id="12" name="Obrázek 11"/>
          <p:cNvPicPr>
            <a:picLocks noChangeAspect="1"/>
          </p:cNvPicPr>
          <p:nvPr/>
        </p:nvPicPr>
        <p:blipFill rotWithShape="1">
          <a:blip r:embed="rId6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 t="76244" r="68774"/>
          <a:stretch/>
        </p:blipFill>
        <p:spPr>
          <a:xfrm>
            <a:off x="1341120" y="2315234"/>
            <a:ext cx="1785046" cy="1629177"/>
          </a:xfrm>
          <a:prstGeom prst="rect">
            <a:avLst/>
          </a:prstGeom>
          <a:scene3d>
            <a:camera prst="orthographicFront"/>
            <a:lightRig rig="threePt" dir="t"/>
          </a:scene3d>
          <a:sp3d>
            <a:bevelT prst="angle"/>
          </a:sp3d>
        </p:spPr>
      </p:pic>
      <p:pic>
        <p:nvPicPr>
          <p:cNvPr id="13" name="Obrázek 12"/>
          <p:cNvPicPr>
            <a:picLocks noChangeAspect="1"/>
          </p:cNvPicPr>
          <p:nvPr/>
        </p:nvPicPr>
        <p:blipFill rotWithShape="1">
          <a:blip r:embed="rId5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 l="1488" t="47324" r="68098" b="22253"/>
          <a:stretch/>
        </p:blipFill>
        <p:spPr>
          <a:xfrm>
            <a:off x="3304749" y="414014"/>
            <a:ext cx="1738649" cy="2086378"/>
          </a:xfrm>
          <a:prstGeom prst="rect">
            <a:avLst/>
          </a:prstGeom>
          <a:scene3d>
            <a:camera prst="orthographicFront"/>
            <a:lightRig rig="threePt" dir="t"/>
          </a:scene3d>
          <a:sp3d>
            <a:bevelT prst="angle"/>
          </a:sp3d>
        </p:spPr>
      </p:pic>
      <p:pic>
        <p:nvPicPr>
          <p:cNvPr id="14" name="Obrázek 13"/>
          <p:cNvPicPr>
            <a:picLocks noChangeAspect="1"/>
          </p:cNvPicPr>
          <p:nvPr/>
        </p:nvPicPr>
        <p:blipFill rotWithShape="1">
          <a:blip r:embed="rId5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 l="586" t="15587" r="67197" b="52864"/>
          <a:stretch/>
        </p:blipFill>
        <p:spPr>
          <a:xfrm>
            <a:off x="47724" y="65338"/>
            <a:ext cx="1841680" cy="2163651"/>
          </a:xfrm>
          <a:prstGeom prst="rect">
            <a:avLst/>
          </a:prstGeom>
          <a:scene3d>
            <a:camera prst="orthographicFront"/>
            <a:lightRig rig="threePt" dir="t"/>
          </a:scene3d>
          <a:sp3d>
            <a:bevelT prst="angle"/>
          </a:sp3d>
        </p:spPr>
      </p:pic>
      <p:pic>
        <p:nvPicPr>
          <p:cNvPr id="15" name="Obrázek 14"/>
          <p:cNvPicPr>
            <a:picLocks noChangeAspect="1"/>
          </p:cNvPicPr>
          <p:nvPr/>
        </p:nvPicPr>
        <p:blipFill rotWithShape="1">
          <a:blip r:embed="rId5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 l="35055" t="24977" r="30475" b="51174"/>
          <a:stretch/>
        </p:blipFill>
        <p:spPr>
          <a:xfrm>
            <a:off x="10228301" y="2602015"/>
            <a:ext cx="1970469" cy="1635617"/>
          </a:xfrm>
          <a:prstGeom prst="rect">
            <a:avLst/>
          </a:prstGeom>
          <a:scene3d>
            <a:camera prst="orthographicFront"/>
            <a:lightRig rig="threePt" dir="t"/>
          </a:scene3d>
          <a:sp3d>
            <a:bevelT prst="angle"/>
          </a:sp3d>
        </p:spPr>
      </p:pic>
      <p:pic>
        <p:nvPicPr>
          <p:cNvPr id="17" name="Obrázek 16"/>
          <p:cNvPicPr>
            <a:picLocks noChangeAspect="1"/>
          </p:cNvPicPr>
          <p:nvPr/>
        </p:nvPicPr>
        <p:blipFill rotWithShape="1">
          <a:blip r:embed="rId7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 l="71327" t="39249" b="29014"/>
          <a:stretch/>
        </p:blipFill>
        <p:spPr>
          <a:xfrm>
            <a:off x="8102546" y="335795"/>
            <a:ext cx="1222039" cy="1622739"/>
          </a:xfrm>
          <a:prstGeom prst="rect">
            <a:avLst/>
          </a:prstGeom>
          <a:scene3d>
            <a:camera prst="orthographicFront"/>
            <a:lightRig rig="threePt" dir="t"/>
          </a:scene3d>
          <a:sp3d>
            <a:bevelT prst="angle"/>
          </a:sp3d>
        </p:spPr>
      </p:pic>
      <p:sp>
        <p:nvSpPr>
          <p:cNvPr id="7" name="Obdélník 6"/>
          <p:cNvSpPr/>
          <p:nvPr/>
        </p:nvSpPr>
        <p:spPr>
          <a:xfrm>
            <a:off x="8066743" y="3428311"/>
            <a:ext cx="1703478" cy="2092817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9" name="Obdélník 18"/>
          <p:cNvSpPr/>
          <p:nvPr/>
        </p:nvSpPr>
        <p:spPr>
          <a:xfrm>
            <a:off x="10122066" y="291741"/>
            <a:ext cx="1754994" cy="2009104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16" name="Obrázek 15"/>
          <p:cNvPicPr>
            <a:picLocks noChangeAspect="1"/>
          </p:cNvPicPr>
          <p:nvPr/>
        </p:nvPicPr>
        <p:blipFill rotWithShape="1">
          <a:blip r:embed="rId5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 l="69300" t="10329" b="60376"/>
          <a:stretch/>
        </p:blipFill>
        <p:spPr>
          <a:xfrm>
            <a:off x="10071278" y="283335"/>
            <a:ext cx="1754994" cy="2009104"/>
          </a:xfrm>
          <a:prstGeom prst="rect">
            <a:avLst/>
          </a:prstGeom>
          <a:scene3d>
            <a:camera prst="orthographicFront"/>
            <a:lightRig rig="threePt" dir="t"/>
          </a:scene3d>
          <a:sp3d>
            <a:bevelT prst="angle"/>
          </a:sp3d>
        </p:spPr>
      </p:pic>
      <p:pic>
        <p:nvPicPr>
          <p:cNvPr id="18" name="Obrázek 17"/>
          <p:cNvPicPr>
            <a:picLocks noChangeAspect="1"/>
          </p:cNvPicPr>
          <p:nvPr/>
        </p:nvPicPr>
        <p:blipFill rotWithShape="1">
          <a:blip r:embed="rId5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 l="70201" t="69484"/>
          <a:stretch/>
        </p:blipFill>
        <p:spPr>
          <a:xfrm>
            <a:off x="8102546" y="3416867"/>
            <a:ext cx="1703478" cy="2092817"/>
          </a:xfrm>
          <a:prstGeom prst="rect">
            <a:avLst/>
          </a:prstGeom>
          <a:scene3d>
            <a:camera prst="orthographicFront"/>
            <a:lightRig rig="threePt" dir="t"/>
          </a:scene3d>
          <a:sp3d>
            <a:bevelT prst="angle"/>
          </a:sp3d>
        </p:spPr>
      </p:pic>
    </p:spTree>
    <p:extLst>
      <p:ext uri="{BB962C8B-B14F-4D97-AF65-F5344CB8AC3E}">
        <p14:creationId xmlns:p14="http://schemas.microsoft.com/office/powerpoint/2010/main" xmlns="" val="3659794554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2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0" dur="5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Obdélník 6"/>
          <p:cNvSpPr/>
          <p:nvPr/>
        </p:nvSpPr>
        <p:spPr>
          <a:xfrm>
            <a:off x="129329" y="4030657"/>
            <a:ext cx="1732209" cy="2150772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9" name="Obdélník 18"/>
          <p:cNvSpPr/>
          <p:nvPr/>
        </p:nvSpPr>
        <p:spPr>
          <a:xfrm>
            <a:off x="3400174" y="450631"/>
            <a:ext cx="1679661" cy="2092173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" name="Zástupný symbol pro zápatí 1"/>
          <p:cNvSpPr>
            <a:spLocks noGrp="1"/>
          </p:cNvSpPr>
          <p:nvPr>
            <p:ph type="ftr" sz="quarter" idx="11"/>
          </p:nvPr>
        </p:nvSpPr>
        <p:spPr>
          <a:scene3d>
            <a:camera prst="orthographicFront"/>
            <a:lightRig rig="threePt" dir="t"/>
          </a:scene3d>
          <a:sp3d>
            <a:bevelT prst="angle"/>
          </a:sp3d>
        </p:spPr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3" name="Zástupný symbol pro číslo snímku 2"/>
          <p:cNvSpPr>
            <a:spLocks noGrp="1"/>
          </p:cNvSpPr>
          <p:nvPr>
            <p:ph type="sldNum" sz="quarter" idx="12"/>
          </p:nvPr>
        </p:nvSpPr>
        <p:spPr>
          <a:scene3d>
            <a:camera prst="orthographicFront"/>
            <a:lightRig rig="threePt" dir="t"/>
          </a:scene3d>
          <a:sp3d>
            <a:bevelT prst="angle"/>
          </a:sp3d>
        </p:spPr>
        <p:txBody>
          <a:bodyPr/>
          <a:lstStyle/>
          <a:p>
            <a:fld id="{CA8D9AD5-F248-4919-864A-CFD76CC027D6}" type="slidenum">
              <a:rPr lang="cs-CZ" smtClean="0"/>
              <a:pPr/>
              <a:t>6</a:t>
            </a:fld>
            <a:endParaRPr lang="cs-CZ" dirty="0"/>
          </a:p>
        </p:txBody>
      </p:sp>
      <p:sp>
        <p:nvSpPr>
          <p:cNvPr id="4" name="Obdélník 3"/>
          <p:cNvSpPr/>
          <p:nvPr/>
        </p:nvSpPr>
        <p:spPr>
          <a:xfrm>
            <a:off x="2987899" y="4803820"/>
            <a:ext cx="6220495" cy="1587836"/>
          </a:xfrm>
          <a:prstGeom prst="rect">
            <a:avLst/>
          </a:prstGeom>
          <a:solidFill>
            <a:srgbClr val="FFFFF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" name="Obdélník 4"/>
          <p:cNvSpPr/>
          <p:nvPr/>
        </p:nvSpPr>
        <p:spPr>
          <a:xfrm>
            <a:off x="9105363" y="0"/>
            <a:ext cx="3086637" cy="1390918"/>
          </a:xfrm>
          <a:prstGeom prst="rect">
            <a:avLst/>
          </a:prstGeom>
          <a:solidFill>
            <a:srgbClr val="FEF8E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6" name="Obrázek 5"/>
          <p:cNvPicPr>
            <a:picLocks noChangeAspect="1"/>
          </p:cNvPicPr>
          <p:nvPr/>
        </p:nvPicPr>
        <p:blipFill rotWithShape="1"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 l="1327" r="65588" b="3111"/>
          <a:stretch/>
        </p:blipFill>
        <p:spPr>
          <a:xfrm>
            <a:off x="3561723" y="3007732"/>
            <a:ext cx="1448158" cy="1834724"/>
          </a:xfrm>
          <a:prstGeom prst="rect">
            <a:avLst/>
          </a:prstGeom>
          <a:scene3d>
            <a:camera prst="orthographicFront"/>
            <a:lightRig rig="threePt" dir="t"/>
          </a:scene3d>
          <a:sp3d>
            <a:bevelT prst="angle"/>
          </a:sp3d>
        </p:spPr>
      </p:pic>
      <p:pic>
        <p:nvPicPr>
          <p:cNvPr id="8" name="Obrázek 7"/>
          <p:cNvPicPr>
            <a:picLocks noChangeAspect="1"/>
          </p:cNvPicPr>
          <p:nvPr/>
        </p:nvPicPr>
        <p:blipFill rotWithShape="1"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 l="37739" t="24259" r="35645"/>
          <a:stretch/>
        </p:blipFill>
        <p:spPr>
          <a:xfrm rot="5239683">
            <a:off x="5778622" y="1782271"/>
            <a:ext cx="1854559" cy="2283188"/>
          </a:xfrm>
          <a:prstGeom prst="rect">
            <a:avLst/>
          </a:prstGeom>
          <a:scene3d>
            <a:camera prst="orthographicFront"/>
            <a:lightRig rig="threePt" dir="t"/>
          </a:scene3d>
          <a:sp3d>
            <a:bevelT prst="angle"/>
          </a:sp3d>
        </p:spPr>
      </p:pic>
      <p:pic>
        <p:nvPicPr>
          <p:cNvPr id="9" name="Obrázek 8"/>
          <p:cNvPicPr>
            <a:picLocks noChangeAspect="1"/>
          </p:cNvPicPr>
          <p:nvPr/>
        </p:nvPicPr>
        <p:blipFill rotWithShape="1"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 l="67867"/>
          <a:stretch/>
        </p:blipFill>
        <p:spPr>
          <a:xfrm>
            <a:off x="10772627" y="5315605"/>
            <a:ext cx="1145566" cy="1542395"/>
          </a:xfrm>
          <a:prstGeom prst="rect">
            <a:avLst/>
          </a:prstGeom>
          <a:scene3d>
            <a:camera prst="orthographicFront"/>
            <a:lightRig rig="threePt" dir="t"/>
          </a:scene3d>
          <a:sp3d>
            <a:bevelT prst="angle"/>
          </a:sp3d>
        </p:spPr>
      </p:pic>
      <p:pic>
        <p:nvPicPr>
          <p:cNvPr id="10" name="Obrázek 9"/>
          <p:cNvPicPr>
            <a:picLocks noChangeAspect="1"/>
          </p:cNvPicPr>
          <p:nvPr/>
        </p:nvPicPr>
        <p:blipFill rotWithShape="1">
          <a:blip r:embed="rId5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 l="36408" r="29348" b="74272"/>
          <a:stretch/>
        </p:blipFill>
        <p:spPr>
          <a:xfrm>
            <a:off x="5318976" y="0"/>
            <a:ext cx="1957588" cy="1764406"/>
          </a:xfrm>
          <a:prstGeom prst="rect">
            <a:avLst/>
          </a:prstGeom>
          <a:scene3d>
            <a:camera prst="orthographicFront"/>
            <a:lightRig rig="threePt" dir="t"/>
          </a:scene3d>
          <a:sp3d>
            <a:bevelT prst="angle"/>
          </a:sp3d>
        </p:spPr>
      </p:pic>
      <p:pic>
        <p:nvPicPr>
          <p:cNvPr id="11" name="Obrázek 10"/>
          <p:cNvPicPr>
            <a:picLocks noChangeAspect="1"/>
          </p:cNvPicPr>
          <p:nvPr/>
        </p:nvPicPr>
        <p:blipFill rotWithShape="1">
          <a:blip r:embed="rId5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 l="31226" t="74742" r="31150"/>
          <a:stretch/>
        </p:blipFill>
        <p:spPr>
          <a:xfrm rot="16200000">
            <a:off x="-79952" y="4239939"/>
            <a:ext cx="2150771" cy="1732208"/>
          </a:xfrm>
          <a:prstGeom prst="rect">
            <a:avLst/>
          </a:prstGeom>
          <a:scene3d>
            <a:camera prst="orthographicFront"/>
            <a:lightRig rig="threePt" dir="t"/>
          </a:scene3d>
          <a:sp3d>
            <a:bevelT prst="angle"/>
          </a:sp3d>
        </p:spPr>
      </p:pic>
      <p:pic>
        <p:nvPicPr>
          <p:cNvPr id="12" name="Obrázek 11"/>
          <p:cNvPicPr>
            <a:picLocks noChangeAspect="1"/>
          </p:cNvPicPr>
          <p:nvPr/>
        </p:nvPicPr>
        <p:blipFill rotWithShape="1">
          <a:blip r:embed="rId6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 t="76244" r="68774"/>
          <a:stretch/>
        </p:blipFill>
        <p:spPr>
          <a:xfrm>
            <a:off x="1341120" y="2315234"/>
            <a:ext cx="1785046" cy="1629177"/>
          </a:xfrm>
          <a:prstGeom prst="rect">
            <a:avLst/>
          </a:prstGeom>
          <a:scene3d>
            <a:camera prst="orthographicFront"/>
            <a:lightRig rig="threePt" dir="t"/>
          </a:scene3d>
          <a:sp3d>
            <a:bevelT prst="angle"/>
          </a:sp3d>
        </p:spPr>
      </p:pic>
      <p:pic>
        <p:nvPicPr>
          <p:cNvPr id="13" name="Obrázek 12"/>
          <p:cNvPicPr>
            <a:picLocks noChangeAspect="1"/>
          </p:cNvPicPr>
          <p:nvPr/>
        </p:nvPicPr>
        <p:blipFill rotWithShape="1">
          <a:blip r:embed="rId5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 l="1488" t="47324" r="68098" b="22253"/>
          <a:stretch/>
        </p:blipFill>
        <p:spPr>
          <a:xfrm>
            <a:off x="3370681" y="450631"/>
            <a:ext cx="1738649" cy="2086378"/>
          </a:xfrm>
          <a:prstGeom prst="rect">
            <a:avLst/>
          </a:prstGeom>
          <a:scene3d>
            <a:camera prst="orthographicFront"/>
            <a:lightRig rig="threePt" dir="t"/>
          </a:scene3d>
          <a:sp3d>
            <a:bevelT prst="angle"/>
          </a:sp3d>
        </p:spPr>
      </p:pic>
      <p:pic>
        <p:nvPicPr>
          <p:cNvPr id="14" name="Obrázek 13"/>
          <p:cNvPicPr>
            <a:picLocks noChangeAspect="1"/>
          </p:cNvPicPr>
          <p:nvPr/>
        </p:nvPicPr>
        <p:blipFill rotWithShape="1">
          <a:blip r:embed="rId5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 l="586" t="15587" r="67197" b="52864"/>
          <a:stretch/>
        </p:blipFill>
        <p:spPr>
          <a:xfrm>
            <a:off x="47724" y="65338"/>
            <a:ext cx="1841680" cy="2163651"/>
          </a:xfrm>
          <a:prstGeom prst="rect">
            <a:avLst/>
          </a:prstGeom>
          <a:scene3d>
            <a:camera prst="orthographicFront"/>
            <a:lightRig rig="threePt" dir="t"/>
          </a:scene3d>
          <a:sp3d>
            <a:bevelT prst="angle"/>
          </a:sp3d>
        </p:spPr>
      </p:pic>
      <p:pic>
        <p:nvPicPr>
          <p:cNvPr id="15" name="Obrázek 14"/>
          <p:cNvPicPr>
            <a:picLocks noChangeAspect="1"/>
          </p:cNvPicPr>
          <p:nvPr/>
        </p:nvPicPr>
        <p:blipFill rotWithShape="1">
          <a:blip r:embed="rId5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 l="35055" t="24977" r="30475" b="51174"/>
          <a:stretch/>
        </p:blipFill>
        <p:spPr>
          <a:xfrm>
            <a:off x="10228301" y="2602015"/>
            <a:ext cx="1970469" cy="1635617"/>
          </a:xfrm>
          <a:prstGeom prst="rect">
            <a:avLst/>
          </a:prstGeom>
          <a:scene3d>
            <a:camera prst="orthographicFront"/>
            <a:lightRig rig="threePt" dir="t"/>
          </a:scene3d>
          <a:sp3d>
            <a:bevelT prst="angle"/>
          </a:sp3d>
        </p:spPr>
      </p:pic>
      <p:pic>
        <p:nvPicPr>
          <p:cNvPr id="16" name="Obrázek 15"/>
          <p:cNvPicPr>
            <a:picLocks noChangeAspect="1"/>
          </p:cNvPicPr>
          <p:nvPr/>
        </p:nvPicPr>
        <p:blipFill rotWithShape="1">
          <a:blip r:embed="rId5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 l="69300" t="10329" b="60376"/>
          <a:stretch/>
        </p:blipFill>
        <p:spPr>
          <a:xfrm>
            <a:off x="10071278" y="283335"/>
            <a:ext cx="1754994" cy="2009104"/>
          </a:xfrm>
          <a:prstGeom prst="rect">
            <a:avLst/>
          </a:prstGeom>
          <a:scene3d>
            <a:camera prst="orthographicFront"/>
            <a:lightRig rig="threePt" dir="t"/>
          </a:scene3d>
          <a:sp3d>
            <a:bevelT prst="angle"/>
          </a:sp3d>
        </p:spPr>
      </p:pic>
      <p:pic>
        <p:nvPicPr>
          <p:cNvPr id="17" name="Obrázek 16"/>
          <p:cNvPicPr>
            <a:picLocks noChangeAspect="1"/>
          </p:cNvPicPr>
          <p:nvPr/>
        </p:nvPicPr>
        <p:blipFill rotWithShape="1">
          <a:blip r:embed="rId7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 l="71327" t="39249" b="29014"/>
          <a:stretch/>
        </p:blipFill>
        <p:spPr>
          <a:xfrm>
            <a:off x="8102546" y="335795"/>
            <a:ext cx="1222039" cy="1622739"/>
          </a:xfrm>
          <a:prstGeom prst="rect">
            <a:avLst/>
          </a:prstGeom>
          <a:scene3d>
            <a:camera prst="orthographicFront"/>
            <a:lightRig rig="threePt" dir="t"/>
          </a:scene3d>
          <a:sp3d>
            <a:bevelT prst="angle"/>
          </a:sp3d>
        </p:spPr>
      </p:pic>
      <p:pic>
        <p:nvPicPr>
          <p:cNvPr id="18" name="Obrázek 17"/>
          <p:cNvPicPr>
            <a:picLocks noChangeAspect="1"/>
          </p:cNvPicPr>
          <p:nvPr/>
        </p:nvPicPr>
        <p:blipFill rotWithShape="1">
          <a:blip r:embed="rId5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 l="70201" t="69484"/>
          <a:stretch/>
        </p:blipFill>
        <p:spPr>
          <a:xfrm>
            <a:off x="8102546" y="3416867"/>
            <a:ext cx="1703478" cy="2092817"/>
          </a:xfrm>
          <a:prstGeom prst="rect">
            <a:avLst/>
          </a:prstGeom>
          <a:scene3d>
            <a:camera prst="orthographicFront"/>
            <a:lightRig rig="threePt" dir="t"/>
          </a:scene3d>
          <a:sp3d>
            <a:bevelT prst="angle"/>
          </a:sp3d>
        </p:spPr>
      </p:pic>
    </p:spTree>
    <p:extLst>
      <p:ext uri="{BB962C8B-B14F-4D97-AF65-F5344CB8AC3E}">
        <p14:creationId xmlns:p14="http://schemas.microsoft.com/office/powerpoint/2010/main" xmlns="" val="2860973639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2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0" dur="5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Obdélník 6"/>
          <p:cNvSpPr/>
          <p:nvPr/>
        </p:nvSpPr>
        <p:spPr>
          <a:xfrm>
            <a:off x="5318976" y="65338"/>
            <a:ext cx="1957588" cy="1699068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9" name="Obdélník 18"/>
          <p:cNvSpPr/>
          <p:nvPr/>
        </p:nvSpPr>
        <p:spPr>
          <a:xfrm>
            <a:off x="10680706" y="4677531"/>
            <a:ext cx="1145566" cy="1542395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" name="Zástupný symbol pro zápatí 1"/>
          <p:cNvSpPr>
            <a:spLocks noGrp="1"/>
          </p:cNvSpPr>
          <p:nvPr>
            <p:ph type="ftr" sz="quarter" idx="11"/>
          </p:nvPr>
        </p:nvSpPr>
        <p:spPr>
          <a:scene3d>
            <a:camera prst="orthographicFront"/>
            <a:lightRig rig="threePt" dir="t"/>
          </a:scene3d>
          <a:sp3d>
            <a:bevelT prst="angle"/>
          </a:sp3d>
        </p:spPr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3" name="Zástupný symbol pro číslo snímku 2"/>
          <p:cNvSpPr>
            <a:spLocks noGrp="1"/>
          </p:cNvSpPr>
          <p:nvPr>
            <p:ph type="sldNum" sz="quarter" idx="12"/>
          </p:nvPr>
        </p:nvSpPr>
        <p:spPr>
          <a:scene3d>
            <a:camera prst="orthographicFront"/>
            <a:lightRig rig="threePt" dir="t"/>
          </a:scene3d>
          <a:sp3d>
            <a:bevelT prst="angle"/>
          </a:sp3d>
        </p:spPr>
        <p:txBody>
          <a:bodyPr/>
          <a:lstStyle/>
          <a:p>
            <a:fld id="{CA8D9AD5-F248-4919-864A-CFD76CC027D6}" type="slidenum">
              <a:rPr lang="cs-CZ" smtClean="0"/>
              <a:pPr/>
              <a:t>7</a:t>
            </a:fld>
            <a:endParaRPr lang="cs-CZ" dirty="0"/>
          </a:p>
        </p:txBody>
      </p:sp>
      <p:sp>
        <p:nvSpPr>
          <p:cNvPr id="4" name="Obdélník 3"/>
          <p:cNvSpPr/>
          <p:nvPr/>
        </p:nvSpPr>
        <p:spPr>
          <a:xfrm>
            <a:off x="2987899" y="4803820"/>
            <a:ext cx="6220495" cy="1587836"/>
          </a:xfrm>
          <a:prstGeom prst="rect">
            <a:avLst/>
          </a:prstGeom>
          <a:solidFill>
            <a:srgbClr val="FFFFF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" name="Obdélník 4"/>
          <p:cNvSpPr/>
          <p:nvPr/>
        </p:nvSpPr>
        <p:spPr>
          <a:xfrm>
            <a:off x="9105363" y="0"/>
            <a:ext cx="3086637" cy="1390918"/>
          </a:xfrm>
          <a:prstGeom prst="rect">
            <a:avLst/>
          </a:prstGeom>
          <a:solidFill>
            <a:srgbClr val="FEF8E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6" name="Obrázek 5"/>
          <p:cNvPicPr>
            <a:picLocks noChangeAspect="1"/>
          </p:cNvPicPr>
          <p:nvPr/>
        </p:nvPicPr>
        <p:blipFill rotWithShape="1"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 l="1327" r="65588" b="3111"/>
          <a:stretch/>
        </p:blipFill>
        <p:spPr>
          <a:xfrm>
            <a:off x="3874399" y="3863456"/>
            <a:ext cx="1448158" cy="1834724"/>
          </a:xfrm>
          <a:prstGeom prst="rect">
            <a:avLst/>
          </a:prstGeom>
          <a:scene3d>
            <a:camera prst="orthographicFront"/>
            <a:lightRig rig="threePt" dir="t"/>
          </a:scene3d>
          <a:sp3d>
            <a:bevelT prst="angle"/>
          </a:sp3d>
        </p:spPr>
      </p:pic>
      <p:pic>
        <p:nvPicPr>
          <p:cNvPr id="8" name="Obrázek 7"/>
          <p:cNvPicPr>
            <a:picLocks noChangeAspect="1"/>
          </p:cNvPicPr>
          <p:nvPr/>
        </p:nvPicPr>
        <p:blipFill rotWithShape="1"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 l="37739" t="24259" r="35645"/>
          <a:stretch/>
        </p:blipFill>
        <p:spPr>
          <a:xfrm rot="5239683">
            <a:off x="5778622" y="1782271"/>
            <a:ext cx="1854559" cy="2283188"/>
          </a:xfrm>
          <a:prstGeom prst="rect">
            <a:avLst/>
          </a:prstGeom>
          <a:scene3d>
            <a:camera prst="orthographicFront"/>
            <a:lightRig rig="threePt" dir="t"/>
          </a:scene3d>
          <a:sp3d>
            <a:bevelT prst="angle"/>
          </a:sp3d>
        </p:spPr>
      </p:pic>
      <p:pic>
        <p:nvPicPr>
          <p:cNvPr id="9" name="Obrázek 8"/>
          <p:cNvPicPr>
            <a:picLocks noChangeAspect="1"/>
          </p:cNvPicPr>
          <p:nvPr/>
        </p:nvPicPr>
        <p:blipFill rotWithShape="1"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 l="67867"/>
          <a:stretch/>
        </p:blipFill>
        <p:spPr>
          <a:xfrm>
            <a:off x="10680706" y="4677531"/>
            <a:ext cx="1145566" cy="1542395"/>
          </a:xfrm>
          <a:prstGeom prst="rect">
            <a:avLst/>
          </a:prstGeom>
          <a:scene3d>
            <a:camera prst="orthographicFront"/>
            <a:lightRig rig="threePt" dir="t"/>
          </a:scene3d>
          <a:sp3d>
            <a:bevelT prst="angle"/>
          </a:sp3d>
        </p:spPr>
      </p:pic>
      <p:pic>
        <p:nvPicPr>
          <p:cNvPr id="10" name="Obrázek 9"/>
          <p:cNvPicPr>
            <a:picLocks noChangeAspect="1"/>
          </p:cNvPicPr>
          <p:nvPr/>
        </p:nvPicPr>
        <p:blipFill rotWithShape="1">
          <a:blip r:embed="rId5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 l="36408" r="29348" b="74272"/>
          <a:stretch/>
        </p:blipFill>
        <p:spPr>
          <a:xfrm>
            <a:off x="5318976" y="0"/>
            <a:ext cx="1957588" cy="1764406"/>
          </a:xfrm>
          <a:prstGeom prst="rect">
            <a:avLst/>
          </a:prstGeom>
          <a:scene3d>
            <a:camera prst="orthographicFront"/>
            <a:lightRig rig="threePt" dir="t"/>
          </a:scene3d>
          <a:sp3d>
            <a:bevelT prst="angle"/>
          </a:sp3d>
        </p:spPr>
      </p:pic>
      <p:pic>
        <p:nvPicPr>
          <p:cNvPr id="11" name="Obrázek 10"/>
          <p:cNvPicPr>
            <a:picLocks noChangeAspect="1"/>
          </p:cNvPicPr>
          <p:nvPr/>
        </p:nvPicPr>
        <p:blipFill rotWithShape="1">
          <a:blip r:embed="rId5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 l="31226" t="74742" r="31150"/>
          <a:stretch/>
        </p:blipFill>
        <p:spPr>
          <a:xfrm rot="16200000">
            <a:off x="-79952" y="4239939"/>
            <a:ext cx="2150771" cy="1732208"/>
          </a:xfrm>
          <a:prstGeom prst="rect">
            <a:avLst/>
          </a:prstGeom>
          <a:scene3d>
            <a:camera prst="orthographicFront"/>
            <a:lightRig rig="threePt" dir="t"/>
          </a:scene3d>
          <a:sp3d>
            <a:bevelT prst="angle"/>
          </a:sp3d>
        </p:spPr>
      </p:pic>
      <p:pic>
        <p:nvPicPr>
          <p:cNvPr id="12" name="Obrázek 11"/>
          <p:cNvPicPr>
            <a:picLocks noChangeAspect="1"/>
          </p:cNvPicPr>
          <p:nvPr/>
        </p:nvPicPr>
        <p:blipFill rotWithShape="1">
          <a:blip r:embed="rId6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 t="76244" r="68774"/>
          <a:stretch/>
        </p:blipFill>
        <p:spPr>
          <a:xfrm>
            <a:off x="1341120" y="2315234"/>
            <a:ext cx="1785046" cy="1629177"/>
          </a:xfrm>
          <a:prstGeom prst="rect">
            <a:avLst/>
          </a:prstGeom>
          <a:scene3d>
            <a:camera prst="orthographicFront"/>
            <a:lightRig rig="threePt" dir="t"/>
          </a:scene3d>
          <a:sp3d>
            <a:bevelT prst="angle"/>
          </a:sp3d>
        </p:spPr>
      </p:pic>
      <p:pic>
        <p:nvPicPr>
          <p:cNvPr id="13" name="Obrázek 12"/>
          <p:cNvPicPr>
            <a:picLocks noChangeAspect="1"/>
          </p:cNvPicPr>
          <p:nvPr/>
        </p:nvPicPr>
        <p:blipFill rotWithShape="1">
          <a:blip r:embed="rId5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 l="1488" t="47324" r="68098" b="22253"/>
          <a:stretch/>
        </p:blipFill>
        <p:spPr>
          <a:xfrm>
            <a:off x="3304749" y="414014"/>
            <a:ext cx="1738649" cy="2086378"/>
          </a:xfrm>
          <a:prstGeom prst="rect">
            <a:avLst/>
          </a:prstGeom>
          <a:scene3d>
            <a:camera prst="orthographicFront"/>
            <a:lightRig rig="threePt" dir="t"/>
          </a:scene3d>
          <a:sp3d>
            <a:bevelT prst="angle"/>
          </a:sp3d>
        </p:spPr>
      </p:pic>
      <p:pic>
        <p:nvPicPr>
          <p:cNvPr id="14" name="Obrázek 13"/>
          <p:cNvPicPr>
            <a:picLocks noChangeAspect="1"/>
          </p:cNvPicPr>
          <p:nvPr/>
        </p:nvPicPr>
        <p:blipFill rotWithShape="1">
          <a:blip r:embed="rId5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 l="586" t="15587" r="67197" b="52864"/>
          <a:stretch/>
        </p:blipFill>
        <p:spPr>
          <a:xfrm>
            <a:off x="47724" y="65338"/>
            <a:ext cx="1841680" cy="2163651"/>
          </a:xfrm>
          <a:prstGeom prst="rect">
            <a:avLst/>
          </a:prstGeom>
          <a:scene3d>
            <a:camera prst="orthographicFront"/>
            <a:lightRig rig="threePt" dir="t"/>
          </a:scene3d>
          <a:sp3d>
            <a:bevelT prst="angle"/>
          </a:sp3d>
        </p:spPr>
      </p:pic>
      <p:pic>
        <p:nvPicPr>
          <p:cNvPr id="15" name="Obrázek 14"/>
          <p:cNvPicPr>
            <a:picLocks noChangeAspect="1"/>
          </p:cNvPicPr>
          <p:nvPr/>
        </p:nvPicPr>
        <p:blipFill rotWithShape="1">
          <a:blip r:embed="rId5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 l="35055" t="24977" r="30475" b="51174"/>
          <a:stretch/>
        </p:blipFill>
        <p:spPr>
          <a:xfrm>
            <a:off x="10228301" y="2602015"/>
            <a:ext cx="1970469" cy="1635617"/>
          </a:xfrm>
          <a:prstGeom prst="rect">
            <a:avLst/>
          </a:prstGeom>
          <a:scene3d>
            <a:camera prst="orthographicFront"/>
            <a:lightRig rig="threePt" dir="t"/>
          </a:scene3d>
          <a:sp3d>
            <a:bevelT prst="angle"/>
          </a:sp3d>
        </p:spPr>
      </p:pic>
      <p:pic>
        <p:nvPicPr>
          <p:cNvPr id="16" name="Obrázek 15"/>
          <p:cNvPicPr>
            <a:picLocks noChangeAspect="1"/>
          </p:cNvPicPr>
          <p:nvPr/>
        </p:nvPicPr>
        <p:blipFill rotWithShape="1">
          <a:blip r:embed="rId5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 l="69300" t="10329" b="60376"/>
          <a:stretch/>
        </p:blipFill>
        <p:spPr>
          <a:xfrm>
            <a:off x="10071278" y="283335"/>
            <a:ext cx="1754994" cy="2009104"/>
          </a:xfrm>
          <a:prstGeom prst="rect">
            <a:avLst/>
          </a:prstGeom>
          <a:scene3d>
            <a:camera prst="orthographicFront"/>
            <a:lightRig rig="threePt" dir="t"/>
          </a:scene3d>
          <a:sp3d>
            <a:bevelT prst="angle"/>
          </a:sp3d>
        </p:spPr>
      </p:pic>
      <p:pic>
        <p:nvPicPr>
          <p:cNvPr id="17" name="Obrázek 16"/>
          <p:cNvPicPr>
            <a:picLocks noChangeAspect="1"/>
          </p:cNvPicPr>
          <p:nvPr/>
        </p:nvPicPr>
        <p:blipFill rotWithShape="1">
          <a:blip r:embed="rId7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 l="71327" t="39249" b="29014"/>
          <a:stretch/>
        </p:blipFill>
        <p:spPr>
          <a:xfrm>
            <a:off x="8102546" y="335795"/>
            <a:ext cx="1222039" cy="1622739"/>
          </a:xfrm>
          <a:prstGeom prst="rect">
            <a:avLst/>
          </a:prstGeom>
          <a:scene3d>
            <a:camera prst="orthographicFront"/>
            <a:lightRig rig="threePt" dir="t"/>
          </a:scene3d>
          <a:sp3d>
            <a:bevelT prst="angle"/>
          </a:sp3d>
        </p:spPr>
      </p:pic>
      <p:pic>
        <p:nvPicPr>
          <p:cNvPr id="18" name="Obrázek 17"/>
          <p:cNvPicPr>
            <a:picLocks noChangeAspect="1"/>
          </p:cNvPicPr>
          <p:nvPr/>
        </p:nvPicPr>
        <p:blipFill rotWithShape="1">
          <a:blip r:embed="rId5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 l="70201" t="69484"/>
          <a:stretch/>
        </p:blipFill>
        <p:spPr>
          <a:xfrm>
            <a:off x="8102546" y="3416867"/>
            <a:ext cx="1703478" cy="2092817"/>
          </a:xfrm>
          <a:prstGeom prst="rect">
            <a:avLst/>
          </a:prstGeom>
          <a:scene3d>
            <a:camera prst="orthographicFront"/>
            <a:lightRig rig="threePt" dir="t"/>
          </a:scene3d>
          <a:sp3d>
            <a:bevelT prst="angle"/>
          </a:sp3d>
        </p:spPr>
      </p:pic>
    </p:spTree>
    <p:extLst>
      <p:ext uri="{BB962C8B-B14F-4D97-AF65-F5344CB8AC3E}">
        <p14:creationId xmlns:p14="http://schemas.microsoft.com/office/powerpoint/2010/main" xmlns="" val="3498974541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2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0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patí 1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3" name="Zástupný symbol pro číslo snímku 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8</a:t>
            </a:fld>
            <a:endParaRPr lang="cs-CZ" dirty="0"/>
          </a:p>
        </p:txBody>
      </p:sp>
      <p:sp>
        <p:nvSpPr>
          <p:cNvPr id="4" name="Obdélník 3"/>
          <p:cNvSpPr/>
          <p:nvPr/>
        </p:nvSpPr>
        <p:spPr>
          <a:xfrm>
            <a:off x="2987899" y="4803820"/>
            <a:ext cx="6220495" cy="1587836"/>
          </a:xfrm>
          <a:prstGeom prst="rect">
            <a:avLst/>
          </a:prstGeom>
          <a:solidFill>
            <a:srgbClr val="FFFFF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" name="Obdélník 4"/>
          <p:cNvSpPr/>
          <p:nvPr/>
        </p:nvSpPr>
        <p:spPr>
          <a:xfrm>
            <a:off x="9105363" y="0"/>
            <a:ext cx="3086637" cy="1390918"/>
          </a:xfrm>
          <a:prstGeom prst="rect">
            <a:avLst/>
          </a:prstGeom>
          <a:solidFill>
            <a:srgbClr val="FEF8E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6" name="Obrázek 5"/>
          <p:cNvPicPr>
            <a:picLocks noChangeAspect="1"/>
          </p:cNvPicPr>
          <p:nvPr/>
        </p:nvPicPr>
        <p:blipFill rotWithShape="1"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 r="66671" b="53484"/>
          <a:stretch/>
        </p:blipFill>
        <p:spPr>
          <a:xfrm>
            <a:off x="281138" y="595589"/>
            <a:ext cx="2119964" cy="1590657"/>
          </a:xfrm>
          <a:prstGeom prst="rect">
            <a:avLst/>
          </a:prstGeom>
          <a:scene3d>
            <a:camera prst="orthographicFront"/>
            <a:lightRig rig="threePt" dir="t"/>
          </a:scene3d>
          <a:sp3d>
            <a:bevelT prst="angle"/>
          </a:sp3d>
        </p:spPr>
      </p:pic>
      <p:pic>
        <p:nvPicPr>
          <p:cNvPr id="7" name="Obrázek 6"/>
          <p:cNvPicPr>
            <a:picLocks noChangeAspect="1"/>
          </p:cNvPicPr>
          <p:nvPr/>
        </p:nvPicPr>
        <p:blipFill rotWithShape="1"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 t="49153" r="67683"/>
          <a:stretch/>
        </p:blipFill>
        <p:spPr>
          <a:xfrm>
            <a:off x="266925" y="4288666"/>
            <a:ext cx="2055570" cy="1738763"/>
          </a:xfrm>
          <a:prstGeom prst="rect">
            <a:avLst/>
          </a:prstGeom>
          <a:scene3d>
            <a:camera prst="orthographicFront"/>
            <a:lightRig rig="threePt" dir="t"/>
          </a:scene3d>
          <a:sp3d>
            <a:bevelT prst="angle"/>
          </a:sp3d>
        </p:spPr>
      </p:pic>
      <p:pic>
        <p:nvPicPr>
          <p:cNvPr id="8" name="Obrázek 7"/>
          <p:cNvPicPr>
            <a:picLocks noChangeAspect="1"/>
          </p:cNvPicPr>
          <p:nvPr/>
        </p:nvPicPr>
        <p:blipFill rotWithShape="1"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 l="67953" b="51601"/>
          <a:stretch/>
        </p:blipFill>
        <p:spPr>
          <a:xfrm>
            <a:off x="9191601" y="733979"/>
            <a:ext cx="2038398" cy="1655052"/>
          </a:xfrm>
          <a:prstGeom prst="rect">
            <a:avLst/>
          </a:prstGeom>
          <a:scene3d>
            <a:camera prst="orthographicFront"/>
            <a:lightRig rig="threePt" dir="t"/>
          </a:scene3d>
          <a:sp3d>
            <a:bevelT prst="angle"/>
          </a:sp3d>
        </p:spPr>
      </p:pic>
      <p:pic>
        <p:nvPicPr>
          <p:cNvPr id="9" name="Obrázek 8"/>
          <p:cNvPicPr>
            <a:picLocks noChangeAspect="1"/>
          </p:cNvPicPr>
          <p:nvPr/>
        </p:nvPicPr>
        <p:blipFill rotWithShape="1"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 l="33550" t="-1519" r="32414" b="52851"/>
          <a:stretch/>
        </p:blipFill>
        <p:spPr>
          <a:xfrm>
            <a:off x="6581103" y="94723"/>
            <a:ext cx="2163651" cy="1648496"/>
          </a:xfrm>
          <a:prstGeom prst="rect">
            <a:avLst/>
          </a:prstGeom>
          <a:scene3d>
            <a:camera prst="orthographicFront"/>
            <a:lightRig rig="threePt" dir="t"/>
          </a:scene3d>
          <a:sp3d>
            <a:bevelT prst="angle"/>
          </a:sp3d>
        </p:spPr>
      </p:pic>
      <p:pic>
        <p:nvPicPr>
          <p:cNvPr id="10" name="Obrázek 9"/>
          <p:cNvPicPr>
            <a:picLocks noChangeAspect="1"/>
          </p:cNvPicPr>
          <p:nvPr/>
        </p:nvPicPr>
        <p:blipFill rotWithShape="1"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 l="67953" t="48776"/>
          <a:stretch/>
        </p:blipFill>
        <p:spPr>
          <a:xfrm>
            <a:off x="9831681" y="4833197"/>
            <a:ext cx="2038398" cy="1751642"/>
          </a:xfrm>
          <a:prstGeom prst="rect">
            <a:avLst/>
          </a:prstGeom>
          <a:scene3d>
            <a:camera prst="orthographicFront"/>
            <a:lightRig rig="threePt" dir="t"/>
          </a:scene3d>
          <a:sp3d>
            <a:bevelT prst="angle"/>
          </a:sp3d>
        </p:spPr>
      </p:pic>
      <p:pic>
        <p:nvPicPr>
          <p:cNvPr id="11" name="Obrázek 10"/>
          <p:cNvPicPr>
            <a:picLocks noChangeAspect="1"/>
          </p:cNvPicPr>
          <p:nvPr/>
        </p:nvPicPr>
        <p:blipFill rotWithShape="1"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 l="33127" t="48023" r="33059" b="-373"/>
          <a:stretch/>
        </p:blipFill>
        <p:spPr>
          <a:xfrm>
            <a:off x="3845610" y="1416677"/>
            <a:ext cx="2150771" cy="1790163"/>
          </a:xfrm>
          <a:prstGeom prst="rect">
            <a:avLst/>
          </a:prstGeom>
          <a:scene3d>
            <a:camera prst="orthographicFront"/>
            <a:lightRig rig="threePt" dir="t"/>
          </a:scene3d>
          <a:sp3d>
            <a:bevelT prst="angle"/>
          </a:sp3d>
        </p:spPr>
      </p:pic>
    </p:spTree>
    <p:extLst>
      <p:ext uri="{BB962C8B-B14F-4D97-AF65-F5344CB8AC3E}">
        <p14:creationId xmlns:p14="http://schemas.microsoft.com/office/powerpoint/2010/main" xmlns="" val="2341483130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plus(in)">
                                      <p:cBhvr>
                                        <p:cTn id="7" dur="2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13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plus(in)">
                                      <p:cBhvr>
                                        <p:cTn id="10" dur="2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1" presetID="13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plus(in)">
                                      <p:cBhvr>
                                        <p:cTn id="13" dur="2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4" presetID="13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plus(in)">
                                      <p:cBhvr>
                                        <p:cTn id="16" dur="20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7" presetID="13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plus(in)">
                                      <p:cBhvr>
                                        <p:cTn id="19" dur="20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0" presetID="13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plus(in)">
                                      <p:cBhvr>
                                        <p:cTn id="22" dur="2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b="1" dirty="0" smtClean="0"/>
              <a:t>Použité zdroje</a:t>
            </a:r>
            <a:r>
              <a:rPr lang="cs-CZ" dirty="0" smtClean="0"/>
              <a:t/>
            </a:r>
            <a:br>
              <a:rPr lang="cs-CZ" dirty="0" smtClean="0"/>
            </a:br>
            <a:endParaRPr lang="cs-CZ" sz="27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45720" indent="0">
              <a:buNone/>
            </a:pPr>
            <a:endParaRPr lang="cs-CZ" b="1" dirty="0"/>
          </a:p>
          <a:p>
            <a:r>
              <a:rPr lang="cs-CZ" b="1" dirty="0" smtClean="0"/>
              <a:t>Vlastní ilustrace</a:t>
            </a:r>
            <a:endParaRPr lang="cs-CZ" b="1" dirty="0"/>
          </a:p>
          <a:p>
            <a:endParaRPr lang="cs-CZ" dirty="0"/>
          </a:p>
          <a:p>
            <a:endParaRPr lang="cs-CZ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9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3450003575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b="1" dirty="0" smtClean="0"/>
              <a:t>Metodický pokyn</a:t>
            </a:r>
            <a:r>
              <a:rPr lang="cs-CZ" dirty="0" smtClean="0"/>
              <a:t/>
            </a:r>
            <a:br>
              <a:rPr lang="cs-CZ" dirty="0" smtClean="0"/>
            </a:br>
            <a:r>
              <a:rPr lang="cs-CZ" dirty="0"/>
              <a:t>I</a:t>
            </a:r>
            <a:r>
              <a:rPr lang="cs-CZ" dirty="0" smtClean="0"/>
              <a:t>ntegrovaný blok: jazyk a řeč</a:t>
            </a:r>
            <a:endParaRPr lang="cs-CZ" sz="27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45720" indent="0">
              <a:buNone/>
            </a:pPr>
            <a:endParaRPr lang="cs-CZ" b="1" dirty="0"/>
          </a:p>
          <a:p>
            <a:r>
              <a:rPr lang="cs-CZ" b="1" dirty="0"/>
              <a:t>Popis</a:t>
            </a:r>
          </a:p>
          <a:p>
            <a:r>
              <a:rPr lang="cs-CZ" dirty="0" smtClean="0"/>
              <a:t>Vizuální podklad pro logopedickou práci</a:t>
            </a:r>
          </a:p>
          <a:p>
            <a:r>
              <a:rPr lang="cs-CZ" b="1" dirty="0"/>
              <a:t>Očekávání a cíle</a:t>
            </a:r>
          </a:p>
          <a:p>
            <a:r>
              <a:rPr lang="cs-CZ" dirty="0" smtClean="0"/>
              <a:t>Podpora jazykového rozvoje</a:t>
            </a:r>
            <a:endParaRPr lang="cs-CZ" dirty="0"/>
          </a:p>
          <a:p>
            <a:endParaRPr lang="cs-CZ" dirty="0"/>
          </a:p>
          <a:p>
            <a:endParaRPr lang="cs-CZ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10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168795440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/>
              <a:t>Studijní materiály</a:t>
            </a:r>
            <a:br>
              <a:rPr lang="cs-CZ" b="1" dirty="0"/>
            </a:b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b="1" dirty="0" smtClean="0"/>
              <a:t>Povinné </a:t>
            </a:r>
            <a:r>
              <a:rPr lang="cs-CZ" b="1" dirty="0"/>
              <a:t>materiály, pomůcky a technické vybavení</a:t>
            </a:r>
          </a:p>
          <a:p>
            <a:pPr lvl="0"/>
            <a:r>
              <a:rPr lang="cs-CZ" dirty="0" smtClean="0"/>
              <a:t>zdroj</a:t>
            </a:r>
            <a:r>
              <a:rPr lang="cs-CZ" dirty="0"/>
              <a:t>: </a:t>
            </a:r>
            <a:r>
              <a:rPr lang="cs-CZ" u="sng" dirty="0">
                <a:hlinkClick r:id="rId2"/>
              </a:rPr>
              <a:t>www.dumy.cz</a:t>
            </a:r>
            <a:endParaRPr lang="cs-CZ" dirty="0"/>
          </a:p>
          <a:p>
            <a:pPr lvl="0"/>
            <a:r>
              <a:rPr lang="cs-CZ" dirty="0"/>
              <a:t>Dotyková obrazovka, připojená k PC</a:t>
            </a:r>
          </a:p>
          <a:p>
            <a:pPr marL="45720" indent="0">
              <a:buNone/>
            </a:pPr>
            <a:endParaRPr lang="cs-CZ" dirty="0"/>
          </a:p>
          <a:p>
            <a:r>
              <a:rPr lang="cs-CZ" b="1" dirty="0"/>
              <a:t>Nepovinné materiály</a:t>
            </a:r>
          </a:p>
          <a:p>
            <a:r>
              <a:rPr lang="cs-CZ" dirty="0"/>
              <a:t>Didaktický kufřík - KUMUČ </a:t>
            </a:r>
          </a:p>
          <a:p>
            <a:endParaRPr lang="cs-CZ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11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3887534239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01040" y="479861"/>
            <a:ext cx="9509760" cy="1088136"/>
          </a:xfrm>
        </p:spPr>
        <p:txBody>
          <a:bodyPr>
            <a:normAutofit fontScale="90000"/>
          </a:bodyPr>
          <a:lstStyle/>
          <a:p>
            <a:r>
              <a:rPr lang="cs-CZ" b="1" dirty="0" smtClean="0"/>
              <a:t/>
            </a:r>
            <a:br>
              <a:rPr lang="cs-CZ" b="1" dirty="0" smtClean="0"/>
            </a:br>
            <a:r>
              <a:rPr lang="cs-CZ" b="1" dirty="0"/>
              <a:t/>
            </a:r>
            <a:br>
              <a:rPr lang="cs-CZ" b="1" dirty="0"/>
            </a:br>
            <a:r>
              <a:rPr lang="cs-CZ" b="1" dirty="0" smtClean="0"/>
              <a:t/>
            </a:r>
            <a:br>
              <a:rPr lang="cs-CZ" b="1" dirty="0" smtClean="0"/>
            </a:br>
            <a:r>
              <a:rPr lang="cs-CZ" b="1" dirty="0" smtClean="0"/>
              <a:t>Práce </a:t>
            </a:r>
            <a:r>
              <a:rPr lang="cs-CZ" b="1" dirty="0"/>
              <a:t>s interaktivním výukovým materiálem</a:t>
            </a:r>
            <a:br>
              <a:rPr lang="cs-CZ" b="1" dirty="0"/>
            </a:b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341120" y="1183000"/>
            <a:ext cx="9509760" cy="3524813"/>
          </a:xfrm>
        </p:spPr>
        <p:txBody>
          <a:bodyPr>
            <a:normAutofit/>
          </a:bodyPr>
          <a:lstStyle/>
          <a:p>
            <a:r>
              <a:rPr lang="cs-CZ" dirty="0" smtClean="0"/>
              <a:t>Snímek slouží jako vizuální podklad pro práci logopeda. Na prvním snímku se děti učí správné poloze zubů, jazyka a rtů</a:t>
            </a:r>
          </a:p>
          <a:p>
            <a:r>
              <a:rPr lang="cs-CZ" dirty="0" smtClean="0"/>
              <a:t>Následný snímek ukazuje obrázky, které má dítě zřetelně pojmenovat </a:t>
            </a:r>
            <a:r>
              <a:rPr lang="cs-CZ" dirty="0" smtClean="0"/>
              <a:t>(na </a:t>
            </a:r>
            <a:r>
              <a:rPr lang="cs-CZ" dirty="0" smtClean="0"/>
              <a:t>kliknutí se objeví následný obrázek </a:t>
            </a:r>
            <a:r>
              <a:rPr lang="cs-CZ" dirty="0" smtClean="0"/>
              <a:t>(celkem </a:t>
            </a:r>
            <a:r>
              <a:rPr lang="cs-CZ" dirty="0" smtClean="0"/>
              <a:t>6 ke každému </a:t>
            </a:r>
            <a:r>
              <a:rPr lang="cs-CZ" dirty="0" smtClean="0"/>
              <a:t>písmenu)</a:t>
            </a:r>
            <a:endParaRPr lang="cs-CZ" dirty="0" smtClean="0"/>
          </a:p>
          <a:p>
            <a:r>
              <a:rPr lang="cs-CZ" dirty="0" smtClean="0"/>
              <a:t>Na dalších snímcích děti hrají </a:t>
            </a:r>
            <a:r>
              <a:rPr lang="cs-CZ" dirty="0" err="1" smtClean="0"/>
              <a:t>K</a:t>
            </a:r>
            <a:r>
              <a:rPr lang="cs-CZ" dirty="0" err="1" smtClean="0"/>
              <a:t>imovu</a:t>
            </a:r>
            <a:r>
              <a:rPr lang="cs-CZ" dirty="0" smtClean="0"/>
              <a:t> </a:t>
            </a:r>
            <a:r>
              <a:rPr lang="cs-CZ" dirty="0" smtClean="0"/>
              <a:t>hru – </a:t>
            </a:r>
            <a:r>
              <a:rPr lang="cs-CZ" dirty="0" smtClean="0"/>
              <a:t>hledej, </a:t>
            </a:r>
            <a:r>
              <a:rPr lang="cs-CZ" dirty="0" smtClean="0"/>
              <a:t>co se ztratilo. Vždy jde o dva obrázky – na kliknutí se objeví</a:t>
            </a:r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12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987847615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/>
              <a:t>Práce s didaktickým kufříkem KUMUČ</a:t>
            </a:r>
            <a:r>
              <a:rPr lang="cs-CZ" dirty="0"/>
              <a:t/>
            </a:r>
            <a:br>
              <a:rPr lang="cs-CZ" dirty="0"/>
            </a:b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dirty="0" smtClean="0"/>
              <a:t>Obrázky mají děti </a:t>
            </a:r>
            <a:r>
              <a:rPr lang="cs-CZ" dirty="0" err="1" smtClean="0"/>
              <a:t>zalaminovány</a:t>
            </a:r>
            <a:r>
              <a:rPr lang="cs-CZ" dirty="0" smtClean="0"/>
              <a:t>, třídí na hromádky podle písmen, která právě procvičují</a:t>
            </a:r>
          </a:p>
          <a:p>
            <a:r>
              <a:rPr lang="cs-CZ" dirty="0" smtClean="0"/>
              <a:t>Obrázky si děti mohu také nastříhat.</a:t>
            </a:r>
            <a:endParaRPr lang="cs-CZ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13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3008661380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b="1" dirty="0"/>
              <a:t>Prvky polytechnické výchovy</a:t>
            </a: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r>
              <a:rPr lang="cs-CZ" dirty="0"/>
              <a:t>Správně vyslovovat, ovládat dech, tempo i intonaci řeči</a:t>
            </a:r>
          </a:p>
          <a:p>
            <a:r>
              <a:rPr lang="cs-CZ" dirty="0"/>
              <a:t>Pojmenovat většinu toho, čím je obklopeno</a:t>
            </a:r>
          </a:p>
          <a:p>
            <a:r>
              <a:rPr lang="cs-CZ" dirty="0"/>
              <a:t> Porozumět slyšenému </a:t>
            </a:r>
          </a:p>
          <a:p>
            <a:r>
              <a:rPr lang="cs-CZ" dirty="0"/>
              <a:t>Rozkládat slova na slabiky</a:t>
            </a:r>
          </a:p>
          <a:p>
            <a:r>
              <a:rPr lang="cs-CZ" dirty="0"/>
              <a:t>Vyčlenit hlásku na počátku a na konci slova</a:t>
            </a:r>
          </a:p>
          <a:p>
            <a:r>
              <a:rPr lang="cs-CZ" dirty="0"/>
              <a:t>Rozlišit krátké a dlouhé </a:t>
            </a:r>
            <a:r>
              <a:rPr lang="cs-CZ" dirty="0" smtClean="0"/>
              <a:t>samohlásky</a:t>
            </a:r>
          </a:p>
          <a:p>
            <a:r>
              <a:rPr lang="cs-CZ" dirty="0"/>
              <a:t>Zacházet s předměty digitální technologie, využívat nejzákladnější funkce počítače (zapnout-vypnout, práce s myší, jednoduchou klávesnicí)</a:t>
            </a:r>
          </a:p>
          <a:p>
            <a:pPr marL="45720" indent="0">
              <a:buNone/>
            </a:pPr>
            <a:endParaRPr lang="cs-CZ" dirty="0"/>
          </a:p>
          <a:p>
            <a:endParaRPr lang="cs-CZ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14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4158594234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patí 1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>
                <a:solidFill>
                  <a:prstClr val="black"/>
                </a:solidFill>
              </a:rPr>
              <a:t>Projekt CZ.1.07/1.3.00/48.0075 je spolufinancován Evropským sociálním fondem a státním rozpočtem České republiky.</a:t>
            </a:r>
            <a:endParaRPr lang="cs-CZ" dirty="0">
              <a:solidFill>
                <a:prstClr val="black"/>
              </a:solidFill>
            </a:endParaRPr>
          </a:p>
        </p:txBody>
      </p:sp>
      <p:sp>
        <p:nvSpPr>
          <p:cNvPr id="3" name="Zástupný symbol pro číslo snímku 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>
                <a:solidFill>
                  <a:prstClr val="black"/>
                </a:solidFill>
              </a:rPr>
              <a:pPr/>
              <a:t>15</a:t>
            </a:fld>
            <a:endParaRPr lang="cs-CZ" dirty="0">
              <a:solidFill>
                <a:prstClr val="black"/>
              </a:solidFill>
            </a:endParaRPr>
          </a:p>
        </p:txBody>
      </p:sp>
      <p:grpSp>
        <p:nvGrpSpPr>
          <p:cNvPr id="5" name="Skupina 4"/>
          <p:cNvGrpSpPr/>
          <p:nvPr/>
        </p:nvGrpSpPr>
        <p:grpSpPr>
          <a:xfrm>
            <a:off x="1921041" y="1118395"/>
            <a:ext cx="7513903" cy="4066669"/>
            <a:chOff x="3057284" y="750955"/>
            <a:chExt cx="4242876" cy="3500865"/>
          </a:xfrm>
        </p:grpSpPr>
        <p:sp>
          <p:nvSpPr>
            <p:cNvPr id="6" name="Volný tvar 5"/>
            <p:cNvSpPr/>
            <p:nvPr/>
          </p:nvSpPr>
          <p:spPr>
            <a:xfrm>
              <a:off x="3057284" y="2216595"/>
              <a:ext cx="1532940" cy="1316297"/>
            </a:xfrm>
            <a:custGeom>
              <a:avLst/>
              <a:gdLst>
                <a:gd name="connsiteX0" fmla="*/ 0 w 1532940"/>
                <a:gd name="connsiteY0" fmla="*/ 658149 h 1316297"/>
                <a:gd name="connsiteX1" fmla="*/ 329074 w 1532940"/>
                <a:gd name="connsiteY1" fmla="*/ 0 h 1316297"/>
                <a:gd name="connsiteX2" fmla="*/ 1203866 w 1532940"/>
                <a:gd name="connsiteY2" fmla="*/ 0 h 1316297"/>
                <a:gd name="connsiteX3" fmla="*/ 1532940 w 1532940"/>
                <a:gd name="connsiteY3" fmla="*/ 658149 h 1316297"/>
                <a:gd name="connsiteX4" fmla="*/ 1203866 w 1532940"/>
                <a:gd name="connsiteY4" fmla="*/ 1316297 h 1316297"/>
                <a:gd name="connsiteX5" fmla="*/ 329074 w 1532940"/>
                <a:gd name="connsiteY5" fmla="*/ 1316297 h 1316297"/>
                <a:gd name="connsiteX6" fmla="*/ 0 w 1532940"/>
                <a:gd name="connsiteY6" fmla="*/ 658149 h 13162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532940" h="1316297">
                  <a:moveTo>
                    <a:pt x="0" y="658149"/>
                  </a:moveTo>
                  <a:lnTo>
                    <a:pt x="329074" y="0"/>
                  </a:lnTo>
                  <a:lnTo>
                    <a:pt x="1203866" y="0"/>
                  </a:lnTo>
                  <a:lnTo>
                    <a:pt x="1532940" y="658149"/>
                  </a:lnTo>
                  <a:lnTo>
                    <a:pt x="1203866" y="1316297"/>
                  </a:lnTo>
                  <a:lnTo>
                    <a:pt x="329074" y="1316297"/>
                  </a:lnTo>
                  <a:lnTo>
                    <a:pt x="0" y="658149"/>
                  </a:lnTo>
                  <a:close/>
                </a:path>
              </a:pathLst>
            </a:custGeom>
          </p:spPr>
          <p:style>
            <a:lnRef idx="2">
              <a:schemeClr val="accent1">
                <a:hueOff val="0"/>
                <a:satOff val="0"/>
                <a:lumOff val="0"/>
                <a:alphaOff val="0"/>
              </a:schemeClr>
            </a:lnRef>
            <a:fillRef idx="1">
              <a:schemeClr val="accent1">
                <a:hueOff val="0"/>
                <a:satOff val="0"/>
                <a:lumOff val="0"/>
                <a:alphaOff val="0"/>
              </a:schemeClr>
            </a:fillRef>
            <a:effectRef idx="0">
              <a:schemeClr val="accent1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  <p:txBody>
            <a:bodyPr spcFirstLastPara="0" vert="horz" wrap="square" lIns="237436" tIns="216581" rIns="237436" bIns="216581" numCol="1" spcCol="1270" anchor="ctr" anchorCtr="0">
              <a:noAutofit/>
            </a:bodyPr>
            <a:lstStyle/>
            <a:p>
              <a:pPr algn="ctr" defTabSz="4445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cs-CZ" sz="1600" b="1" dirty="0">
                  <a:solidFill>
                    <a:schemeClr val="tx1"/>
                  </a:solidFill>
                </a:rPr>
                <a:t>Vnímat vliv techniky na společnost a přírodu</a:t>
              </a:r>
            </a:p>
          </p:txBody>
        </p:sp>
        <p:sp>
          <p:nvSpPr>
            <p:cNvPr id="10" name="Volný tvar 9"/>
            <p:cNvSpPr/>
            <p:nvPr/>
          </p:nvSpPr>
          <p:spPr>
            <a:xfrm>
              <a:off x="4377271" y="1477325"/>
              <a:ext cx="1532940" cy="1316297"/>
            </a:xfrm>
            <a:custGeom>
              <a:avLst/>
              <a:gdLst>
                <a:gd name="connsiteX0" fmla="*/ 0 w 1532940"/>
                <a:gd name="connsiteY0" fmla="*/ 658149 h 1316297"/>
                <a:gd name="connsiteX1" fmla="*/ 329074 w 1532940"/>
                <a:gd name="connsiteY1" fmla="*/ 0 h 1316297"/>
                <a:gd name="connsiteX2" fmla="*/ 1203866 w 1532940"/>
                <a:gd name="connsiteY2" fmla="*/ 0 h 1316297"/>
                <a:gd name="connsiteX3" fmla="*/ 1532940 w 1532940"/>
                <a:gd name="connsiteY3" fmla="*/ 658149 h 1316297"/>
                <a:gd name="connsiteX4" fmla="*/ 1203866 w 1532940"/>
                <a:gd name="connsiteY4" fmla="*/ 1316297 h 1316297"/>
                <a:gd name="connsiteX5" fmla="*/ 329074 w 1532940"/>
                <a:gd name="connsiteY5" fmla="*/ 1316297 h 1316297"/>
                <a:gd name="connsiteX6" fmla="*/ 0 w 1532940"/>
                <a:gd name="connsiteY6" fmla="*/ 658149 h 13162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532940" h="1316297">
                  <a:moveTo>
                    <a:pt x="0" y="658149"/>
                  </a:moveTo>
                  <a:lnTo>
                    <a:pt x="329074" y="0"/>
                  </a:lnTo>
                  <a:lnTo>
                    <a:pt x="1203866" y="0"/>
                  </a:lnTo>
                  <a:lnTo>
                    <a:pt x="1532940" y="658149"/>
                  </a:lnTo>
                  <a:lnTo>
                    <a:pt x="1203866" y="1316297"/>
                  </a:lnTo>
                  <a:lnTo>
                    <a:pt x="329074" y="1316297"/>
                  </a:lnTo>
                  <a:lnTo>
                    <a:pt x="0" y="658149"/>
                  </a:lnTo>
                  <a:close/>
                </a:path>
              </a:pathLst>
            </a:custGeom>
          </p:spPr>
          <p:style>
            <a:lnRef idx="2">
              <a:schemeClr val="accent1">
                <a:hueOff val="0"/>
                <a:satOff val="0"/>
                <a:lumOff val="0"/>
                <a:alphaOff val="0"/>
              </a:schemeClr>
            </a:lnRef>
            <a:fillRef idx="1">
              <a:schemeClr val="accent1">
                <a:hueOff val="0"/>
                <a:satOff val="0"/>
                <a:lumOff val="0"/>
                <a:alphaOff val="0"/>
              </a:schemeClr>
            </a:fillRef>
            <a:effectRef idx="0">
              <a:schemeClr val="accent1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  <p:txBody>
            <a:bodyPr spcFirstLastPara="0" vert="horz" wrap="square" lIns="237436" tIns="216581" rIns="237436" bIns="216581" numCol="1" spcCol="1270" anchor="ctr" anchorCtr="0">
              <a:noAutofit/>
            </a:bodyPr>
            <a:lstStyle/>
            <a:p>
              <a:pPr algn="ctr" defTabSz="4445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cs-CZ" sz="1600" b="1" dirty="0">
                  <a:solidFill>
                    <a:schemeClr val="tx1"/>
                  </a:solidFill>
                </a:rPr>
                <a:t>Směrovat </a:t>
              </a:r>
            </a:p>
            <a:p>
              <a:pPr algn="ctr" defTabSz="4445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cs-CZ" sz="1600" b="1" dirty="0">
                  <a:solidFill>
                    <a:schemeClr val="tx1"/>
                  </a:solidFill>
                </a:rPr>
                <a:t>děti k získávání základních pracovních dovedností a návyků</a:t>
              </a:r>
            </a:p>
          </p:txBody>
        </p:sp>
        <p:sp>
          <p:nvSpPr>
            <p:cNvPr id="14" name="Volný tvar 13"/>
            <p:cNvSpPr/>
            <p:nvPr/>
          </p:nvSpPr>
          <p:spPr>
            <a:xfrm>
              <a:off x="3058097" y="753932"/>
              <a:ext cx="1532940" cy="1316297"/>
            </a:xfrm>
            <a:custGeom>
              <a:avLst/>
              <a:gdLst>
                <a:gd name="connsiteX0" fmla="*/ 0 w 1532940"/>
                <a:gd name="connsiteY0" fmla="*/ 658149 h 1316297"/>
                <a:gd name="connsiteX1" fmla="*/ 329074 w 1532940"/>
                <a:gd name="connsiteY1" fmla="*/ 0 h 1316297"/>
                <a:gd name="connsiteX2" fmla="*/ 1203866 w 1532940"/>
                <a:gd name="connsiteY2" fmla="*/ 0 h 1316297"/>
                <a:gd name="connsiteX3" fmla="*/ 1532940 w 1532940"/>
                <a:gd name="connsiteY3" fmla="*/ 658149 h 1316297"/>
                <a:gd name="connsiteX4" fmla="*/ 1203866 w 1532940"/>
                <a:gd name="connsiteY4" fmla="*/ 1316297 h 1316297"/>
                <a:gd name="connsiteX5" fmla="*/ 329074 w 1532940"/>
                <a:gd name="connsiteY5" fmla="*/ 1316297 h 1316297"/>
                <a:gd name="connsiteX6" fmla="*/ 0 w 1532940"/>
                <a:gd name="connsiteY6" fmla="*/ 658149 h 13162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532940" h="1316297">
                  <a:moveTo>
                    <a:pt x="0" y="658149"/>
                  </a:moveTo>
                  <a:lnTo>
                    <a:pt x="329074" y="0"/>
                  </a:lnTo>
                  <a:lnTo>
                    <a:pt x="1203866" y="0"/>
                  </a:lnTo>
                  <a:lnTo>
                    <a:pt x="1532940" y="658149"/>
                  </a:lnTo>
                  <a:lnTo>
                    <a:pt x="1203866" y="1316297"/>
                  </a:lnTo>
                  <a:lnTo>
                    <a:pt x="329074" y="1316297"/>
                  </a:lnTo>
                  <a:lnTo>
                    <a:pt x="0" y="658149"/>
                  </a:lnTo>
                  <a:close/>
                </a:path>
              </a:pathLst>
            </a:custGeom>
          </p:spPr>
          <p:style>
            <a:lnRef idx="2">
              <a:schemeClr val="accent1">
                <a:hueOff val="0"/>
                <a:satOff val="0"/>
                <a:lumOff val="0"/>
                <a:alphaOff val="0"/>
              </a:schemeClr>
            </a:lnRef>
            <a:fillRef idx="1">
              <a:schemeClr val="accent1">
                <a:hueOff val="0"/>
                <a:satOff val="0"/>
                <a:lumOff val="0"/>
                <a:alphaOff val="0"/>
              </a:schemeClr>
            </a:fillRef>
            <a:effectRef idx="0">
              <a:schemeClr val="accent1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  <p:txBody>
            <a:bodyPr spcFirstLastPara="0" vert="horz" wrap="square" lIns="237436" tIns="216581" rIns="237436" bIns="216581" numCol="1" spcCol="1270" anchor="ctr" anchorCtr="0">
              <a:noAutofit/>
            </a:bodyPr>
            <a:lstStyle/>
            <a:p>
              <a:pPr algn="ctr" defTabSz="4445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cs-CZ" sz="1600" b="1" dirty="0" smtClean="0">
                  <a:solidFill>
                    <a:schemeClr val="tx1"/>
                  </a:solidFill>
                </a:rPr>
                <a:t>Chápat </a:t>
              </a:r>
              <a:r>
                <a:rPr lang="cs-CZ" sz="1600" b="1" dirty="0">
                  <a:solidFill>
                    <a:schemeClr val="tx1"/>
                  </a:solidFill>
                </a:rPr>
                <a:t>p</a:t>
              </a:r>
              <a:r>
                <a:rPr lang="cs-CZ" sz="1600" b="1" dirty="0" smtClean="0">
                  <a:solidFill>
                    <a:schemeClr val="tx1"/>
                  </a:solidFill>
                </a:rPr>
                <a:t>ostavení techniky a technických oborů v životě lidstva jako devízu</a:t>
              </a:r>
              <a:endParaRPr lang="cs-CZ" sz="1600" b="1" dirty="0">
                <a:solidFill>
                  <a:schemeClr val="tx1"/>
                </a:solidFill>
              </a:endParaRPr>
            </a:p>
          </p:txBody>
        </p:sp>
        <p:sp>
          <p:nvSpPr>
            <p:cNvPr id="18" name="Volný tvar 17"/>
            <p:cNvSpPr/>
            <p:nvPr/>
          </p:nvSpPr>
          <p:spPr>
            <a:xfrm>
              <a:off x="5695633" y="750955"/>
              <a:ext cx="1532940" cy="1316297"/>
            </a:xfrm>
            <a:custGeom>
              <a:avLst/>
              <a:gdLst>
                <a:gd name="connsiteX0" fmla="*/ 0 w 1532940"/>
                <a:gd name="connsiteY0" fmla="*/ 658149 h 1316297"/>
                <a:gd name="connsiteX1" fmla="*/ 329074 w 1532940"/>
                <a:gd name="connsiteY1" fmla="*/ 0 h 1316297"/>
                <a:gd name="connsiteX2" fmla="*/ 1203866 w 1532940"/>
                <a:gd name="connsiteY2" fmla="*/ 0 h 1316297"/>
                <a:gd name="connsiteX3" fmla="*/ 1532940 w 1532940"/>
                <a:gd name="connsiteY3" fmla="*/ 658149 h 1316297"/>
                <a:gd name="connsiteX4" fmla="*/ 1203866 w 1532940"/>
                <a:gd name="connsiteY4" fmla="*/ 1316297 h 1316297"/>
                <a:gd name="connsiteX5" fmla="*/ 329074 w 1532940"/>
                <a:gd name="connsiteY5" fmla="*/ 1316297 h 1316297"/>
                <a:gd name="connsiteX6" fmla="*/ 0 w 1532940"/>
                <a:gd name="connsiteY6" fmla="*/ 658149 h 13162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532940" h="1316297">
                  <a:moveTo>
                    <a:pt x="0" y="658149"/>
                  </a:moveTo>
                  <a:lnTo>
                    <a:pt x="329074" y="0"/>
                  </a:lnTo>
                  <a:lnTo>
                    <a:pt x="1203866" y="0"/>
                  </a:lnTo>
                  <a:lnTo>
                    <a:pt x="1532940" y="658149"/>
                  </a:lnTo>
                  <a:lnTo>
                    <a:pt x="1203866" y="1316297"/>
                  </a:lnTo>
                  <a:lnTo>
                    <a:pt x="329074" y="1316297"/>
                  </a:lnTo>
                  <a:lnTo>
                    <a:pt x="0" y="658149"/>
                  </a:lnTo>
                  <a:close/>
                </a:path>
              </a:pathLst>
            </a:custGeom>
          </p:spPr>
          <p:style>
            <a:lnRef idx="2">
              <a:schemeClr val="accent1">
                <a:hueOff val="0"/>
                <a:satOff val="0"/>
                <a:lumOff val="0"/>
                <a:alphaOff val="0"/>
              </a:schemeClr>
            </a:lnRef>
            <a:fillRef idx="1">
              <a:schemeClr val="accent1">
                <a:hueOff val="0"/>
                <a:satOff val="0"/>
                <a:lumOff val="0"/>
                <a:alphaOff val="0"/>
              </a:schemeClr>
            </a:fillRef>
            <a:effectRef idx="0">
              <a:schemeClr val="accent1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  <p:txBody>
            <a:bodyPr spcFirstLastPara="0" vert="horz" wrap="square" lIns="237436" tIns="216581" rIns="237436" bIns="216581" numCol="1" spcCol="1270" anchor="ctr" anchorCtr="0">
              <a:noAutofit/>
            </a:bodyPr>
            <a:lstStyle/>
            <a:p>
              <a:pPr algn="ctr" defTabSz="4445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cs-CZ" sz="1600" b="1" dirty="0">
                  <a:solidFill>
                    <a:schemeClr val="tx1"/>
                  </a:solidFill>
                </a:rPr>
                <a:t>Učit děti základním poznatkům o technice</a:t>
              </a:r>
            </a:p>
          </p:txBody>
        </p:sp>
        <p:sp>
          <p:nvSpPr>
            <p:cNvPr id="22" name="Volný tvar 21"/>
            <p:cNvSpPr/>
            <p:nvPr/>
          </p:nvSpPr>
          <p:spPr>
            <a:xfrm>
              <a:off x="5695633" y="2135474"/>
              <a:ext cx="1604527" cy="1441328"/>
            </a:xfrm>
            <a:custGeom>
              <a:avLst/>
              <a:gdLst>
                <a:gd name="connsiteX0" fmla="*/ 0 w 1532940"/>
                <a:gd name="connsiteY0" fmla="*/ 658149 h 1316297"/>
                <a:gd name="connsiteX1" fmla="*/ 329074 w 1532940"/>
                <a:gd name="connsiteY1" fmla="*/ 0 h 1316297"/>
                <a:gd name="connsiteX2" fmla="*/ 1203866 w 1532940"/>
                <a:gd name="connsiteY2" fmla="*/ 0 h 1316297"/>
                <a:gd name="connsiteX3" fmla="*/ 1532940 w 1532940"/>
                <a:gd name="connsiteY3" fmla="*/ 658149 h 1316297"/>
                <a:gd name="connsiteX4" fmla="*/ 1203866 w 1532940"/>
                <a:gd name="connsiteY4" fmla="*/ 1316297 h 1316297"/>
                <a:gd name="connsiteX5" fmla="*/ 329074 w 1532940"/>
                <a:gd name="connsiteY5" fmla="*/ 1316297 h 1316297"/>
                <a:gd name="connsiteX6" fmla="*/ 0 w 1532940"/>
                <a:gd name="connsiteY6" fmla="*/ 658149 h 13162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532940" h="1316297">
                  <a:moveTo>
                    <a:pt x="0" y="658149"/>
                  </a:moveTo>
                  <a:lnTo>
                    <a:pt x="329074" y="0"/>
                  </a:lnTo>
                  <a:lnTo>
                    <a:pt x="1203866" y="0"/>
                  </a:lnTo>
                  <a:lnTo>
                    <a:pt x="1532940" y="658149"/>
                  </a:lnTo>
                  <a:lnTo>
                    <a:pt x="1203866" y="1316297"/>
                  </a:lnTo>
                  <a:lnTo>
                    <a:pt x="329074" y="1316297"/>
                  </a:lnTo>
                  <a:lnTo>
                    <a:pt x="0" y="658149"/>
                  </a:lnTo>
                  <a:close/>
                </a:path>
              </a:pathLst>
            </a:custGeom>
          </p:spPr>
          <p:style>
            <a:lnRef idx="2">
              <a:schemeClr val="accent1">
                <a:hueOff val="0"/>
                <a:satOff val="0"/>
                <a:lumOff val="0"/>
                <a:alphaOff val="0"/>
              </a:schemeClr>
            </a:lnRef>
            <a:fillRef idx="1">
              <a:schemeClr val="accent1">
                <a:hueOff val="0"/>
                <a:satOff val="0"/>
                <a:lumOff val="0"/>
                <a:alphaOff val="0"/>
              </a:schemeClr>
            </a:fillRef>
            <a:effectRef idx="0">
              <a:schemeClr val="accent1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  <p:txBody>
            <a:bodyPr spcFirstLastPara="0" vert="horz" wrap="square" lIns="237436" tIns="216581" rIns="237436" bIns="216581" numCol="1" spcCol="1270" anchor="ctr" anchorCtr="0">
              <a:noAutofit/>
            </a:bodyPr>
            <a:lstStyle/>
            <a:p>
              <a:pPr algn="ctr" defTabSz="4445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cs-CZ" sz="1600" b="1" dirty="0">
                  <a:solidFill>
                    <a:schemeClr val="tx1"/>
                  </a:solidFill>
                </a:rPr>
                <a:t>Vést děti ke kooperativnímu hodnocení a sebehodnocení</a:t>
              </a:r>
            </a:p>
          </p:txBody>
        </p:sp>
        <p:sp>
          <p:nvSpPr>
            <p:cNvPr id="30" name="Volný tvar 29"/>
            <p:cNvSpPr/>
            <p:nvPr/>
          </p:nvSpPr>
          <p:spPr>
            <a:xfrm>
              <a:off x="4375646" y="2935523"/>
              <a:ext cx="1532940" cy="1316297"/>
            </a:xfrm>
            <a:custGeom>
              <a:avLst/>
              <a:gdLst>
                <a:gd name="connsiteX0" fmla="*/ 0 w 1532940"/>
                <a:gd name="connsiteY0" fmla="*/ 658149 h 1316297"/>
                <a:gd name="connsiteX1" fmla="*/ 329074 w 1532940"/>
                <a:gd name="connsiteY1" fmla="*/ 0 h 1316297"/>
                <a:gd name="connsiteX2" fmla="*/ 1203866 w 1532940"/>
                <a:gd name="connsiteY2" fmla="*/ 0 h 1316297"/>
                <a:gd name="connsiteX3" fmla="*/ 1532940 w 1532940"/>
                <a:gd name="connsiteY3" fmla="*/ 658149 h 1316297"/>
                <a:gd name="connsiteX4" fmla="*/ 1203866 w 1532940"/>
                <a:gd name="connsiteY4" fmla="*/ 1316297 h 1316297"/>
                <a:gd name="connsiteX5" fmla="*/ 329074 w 1532940"/>
                <a:gd name="connsiteY5" fmla="*/ 1316297 h 1316297"/>
                <a:gd name="connsiteX6" fmla="*/ 0 w 1532940"/>
                <a:gd name="connsiteY6" fmla="*/ 658149 h 13162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532940" h="1316297">
                  <a:moveTo>
                    <a:pt x="0" y="658149"/>
                  </a:moveTo>
                  <a:lnTo>
                    <a:pt x="329074" y="0"/>
                  </a:lnTo>
                  <a:lnTo>
                    <a:pt x="1203866" y="0"/>
                  </a:lnTo>
                  <a:lnTo>
                    <a:pt x="1532940" y="658149"/>
                  </a:lnTo>
                  <a:lnTo>
                    <a:pt x="1203866" y="1316297"/>
                  </a:lnTo>
                  <a:lnTo>
                    <a:pt x="329074" y="1316297"/>
                  </a:lnTo>
                  <a:lnTo>
                    <a:pt x="0" y="658149"/>
                  </a:lnTo>
                  <a:close/>
                </a:path>
              </a:pathLst>
            </a:custGeom>
          </p:spPr>
          <p:style>
            <a:lnRef idx="2">
              <a:schemeClr val="accent1">
                <a:hueOff val="0"/>
                <a:satOff val="0"/>
                <a:lumOff val="0"/>
                <a:alphaOff val="0"/>
              </a:schemeClr>
            </a:lnRef>
            <a:fillRef idx="1">
              <a:schemeClr val="accent1">
                <a:hueOff val="0"/>
                <a:satOff val="0"/>
                <a:lumOff val="0"/>
                <a:alphaOff val="0"/>
              </a:schemeClr>
            </a:fillRef>
            <a:effectRef idx="0">
              <a:schemeClr val="accent1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  <p:txBody>
            <a:bodyPr spcFirstLastPara="0" vert="horz" wrap="square" lIns="237436" tIns="216581" rIns="237436" bIns="216581" numCol="1" spcCol="1270" anchor="ctr" anchorCtr="0">
              <a:noAutofit/>
            </a:bodyPr>
            <a:lstStyle/>
            <a:p>
              <a:pPr algn="ctr" defTabSz="4445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cs-CZ" sz="1600" b="1" dirty="0">
                  <a:solidFill>
                    <a:schemeClr val="tx1"/>
                  </a:solidFill>
                </a:rPr>
                <a:t>Podpořit rozvoj myšlenkového potenciálu</a:t>
              </a:r>
            </a:p>
            <a:p>
              <a:pPr algn="ctr" defTabSz="4445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cs-CZ" sz="1600" b="1" dirty="0">
                  <a:solidFill>
                    <a:schemeClr val="tx1"/>
                  </a:solidFill>
                </a:rPr>
                <a:t>dětí</a:t>
              </a:r>
            </a:p>
          </p:txBody>
        </p:sp>
      </p:grpSp>
      <p:sp>
        <p:nvSpPr>
          <p:cNvPr id="34" name="TextovéPole 33"/>
          <p:cNvSpPr txBox="1"/>
          <p:nvPr/>
        </p:nvSpPr>
        <p:spPr>
          <a:xfrm>
            <a:off x="2925798" y="160791"/>
            <a:ext cx="4563708" cy="95410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smtClean="0">
                <a:solidFill>
                  <a:srgbClr val="0070C0"/>
                </a:solidFill>
              </a:rPr>
              <a:t>          Cíle </a:t>
            </a:r>
            <a:r>
              <a:rPr lang="cs-CZ" sz="2800" b="1" dirty="0">
                <a:solidFill>
                  <a:srgbClr val="0070C0"/>
                </a:solidFill>
              </a:rPr>
              <a:t>polytechnické </a:t>
            </a:r>
            <a:r>
              <a:rPr lang="cs-CZ" sz="2800" b="1" dirty="0" smtClean="0">
                <a:solidFill>
                  <a:srgbClr val="0070C0"/>
                </a:solidFill>
              </a:rPr>
              <a:t>                                                                      </a:t>
            </a:r>
            <a:endParaRPr lang="cs-CZ" sz="2800" b="1" dirty="0">
              <a:solidFill>
                <a:srgbClr val="0070C0"/>
              </a:solidFill>
            </a:endParaRPr>
          </a:p>
          <a:p>
            <a:r>
              <a:rPr lang="cs-CZ" sz="2800" b="1" dirty="0" smtClean="0">
                <a:solidFill>
                  <a:srgbClr val="0070C0"/>
                </a:solidFill>
              </a:rPr>
              <a:t>                  výchovy</a:t>
            </a:r>
            <a:endParaRPr lang="cs-CZ" sz="2800" b="1" dirty="0">
              <a:solidFill>
                <a:srgbClr val="0070C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1915604236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Sheer Green 16x9">
  <a:themeElements>
    <a:clrScheme name="Žlutá">
      <a:dk1>
        <a:sysClr val="windowText" lastClr="000000"/>
      </a:dk1>
      <a:lt1>
        <a:sysClr val="window" lastClr="FFFFFF"/>
      </a:lt1>
      <a:dk2>
        <a:srgbClr val="39302A"/>
      </a:dk2>
      <a:lt2>
        <a:srgbClr val="E5DEDB"/>
      </a:lt2>
      <a:accent1>
        <a:srgbClr val="FFCA08"/>
      </a:accent1>
      <a:accent2>
        <a:srgbClr val="F8931D"/>
      </a:accent2>
      <a:accent3>
        <a:srgbClr val="CE8D3E"/>
      </a:accent3>
      <a:accent4>
        <a:srgbClr val="EC7016"/>
      </a:accent4>
      <a:accent5>
        <a:srgbClr val="E64823"/>
      </a:accent5>
      <a:accent6>
        <a:srgbClr val="9C6A6A"/>
      </a:accent6>
      <a:hlink>
        <a:srgbClr val="2998E3"/>
      </a:hlink>
      <a:folHlink>
        <a:srgbClr val="7F723D"/>
      </a:folHlink>
    </a:clrScheme>
    <a:fontScheme name="Century Gothic">
      <a:maj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67000"/>
                <a:satMod val="105000"/>
                <a:lumMod val="110000"/>
              </a:schemeClr>
            </a:gs>
            <a:gs pos="50000">
              <a:schemeClr val="phClr">
                <a:tint val="73000"/>
                <a:satMod val="103000"/>
                <a:lumMod val="105000"/>
              </a:schemeClr>
            </a:gs>
            <a:gs pos="100000">
              <a:schemeClr val="phClr">
                <a:tint val="81000"/>
                <a:satMod val="109000"/>
                <a:lumMod val="105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4000"/>
                <a:satMod val="103000"/>
                <a:lumMod val="102000"/>
              </a:schemeClr>
            </a:gs>
            <a:gs pos="50000">
              <a:schemeClr val="phClr">
                <a:shade val="100000"/>
                <a:satMod val="110000"/>
                <a:lumMod val="100000"/>
              </a:schemeClr>
            </a:gs>
            <a:gs pos="100000">
              <a:schemeClr val="phClr">
                <a:shade val="78000"/>
                <a:satMod val="120000"/>
                <a:lumMod val="99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</a:ln>
        <a:ln w="12700" cap="flat" cmpd="sng" algn="ctr">
          <a:solidFill>
            <a:schemeClr val="phClr"/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hade val="98000"/>
                <a:satMod val="150000"/>
                <a:lumMod val="102000"/>
              </a:schemeClr>
            </a:gs>
            <a:gs pos="50000">
              <a:schemeClr val="phClr">
                <a:tint val="98000"/>
                <a:shade val="90000"/>
                <a:satMod val="13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xmlns="" name="48-PPTvzor.potx" id="{BEAA49EE-7AE4-44BA-8526-6F4ED2428C66}" vid="{21787010-6216-4E42-AF3D-8126B149DC11}"/>
    </a:ext>
  </a:extLst>
</a:theme>
</file>

<file path=ppt/theme/theme2.xml><?xml version="1.0" encoding="utf-8"?>
<a:theme xmlns:a="http://schemas.openxmlformats.org/drawingml/2006/main" name="Office Theme">
  <a:themeElements>
    <a:clrScheme name="Sheer Green">
      <a:dk1>
        <a:srgbClr val="404040"/>
      </a:dk1>
      <a:lt1>
        <a:sysClr val="window" lastClr="FFFFFF"/>
      </a:lt1>
      <a:dk2>
        <a:srgbClr val="624D38"/>
      </a:dk2>
      <a:lt2>
        <a:srgbClr val="F2F2E2"/>
      </a:lt2>
      <a:accent1>
        <a:srgbClr val="72C23C"/>
      </a:accent1>
      <a:accent2>
        <a:srgbClr val="F4CC20"/>
      </a:accent2>
      <a:accent3>
        <a:srgbClr val="53B6BB"/>
      </a:accent3>
      <a:accent4>
        <a:srgbClr val="BA7CC0"/>
      </a:accent4>
      <a:accent5>
        <a:srgbClr val="ED635A"/>
      </a:accent5>
      <a:accent6>
        <a:srgbClr val="EE9B40"/>
      </a:accent6>
      <a:hlink>
        <a:srgbClr val="53B6BB"/>
      </a:hlink>
      <a:folHlink>
        <a:srgbClr val="B68DC0"/>
      </a:folHlink>
    </a:clrScheme>
    <a:fontScheme name="Century Gothic">
      <a:maj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67000"/>
                <a:satMod val="105000"/>
                <a:lumMod val="110000"/>
              </a:schemeClr>
            </a:gs>
            <a:gs pos="50000">
              <a:schemeClr val="phClr">
                <a:tint val="73000"/>
                <a:satMod val="103000"/>
                <a:lumMod val="105000"/>
              </a:schemeClr>
            </a:gs>
            <a:gs pos="100000">
              <a:schemeClr val="phClr">
                <a:tint val="81000"/>
                <a:satMod val="109000"/>
                <a:lumMod val="105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4000"/>
                <a:satMod val="103000"/>
                <a:lumMod val="102000"/>
              </a:schemeClr>
            </a:gs>
            <a:gs pos="50000">
              <a:schemeClr val="phClr">
                <a:shade val="100000"/>
                <a:satMod val="110000"/>
                <a:lumMod val="100000"/>
              </a:schemeClr>
            </a:gs>
            <a:gs pos="100000">
              <a:schemeClr val="phClr">
                <a:shade val="78000"/>
                <a:satMod val="120000"/>
                <a:lumMod val="99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</a:ln>
        <a:ln w="12700" cap="flat" cmpd="sng" algn="ctr">
          <a:solidFill>
            <a:schemeClr val="phClr"/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hade val="98000"/>
                <a:satMod val="150000"/>
                <a:lumMod val="102000"/>
              </a:schemeClr>
            </a:gs>
            <a:gs pos="50000">
              <a:schemeClr val="phClr">
                <a:tint val="98000"/>
                <a:shade val="90000"/>
                <a:satMod val="13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</a:theme>
</file>

<file path=ppt/theme/theme3.xml><?xml version="1.0" encoding="utf-8"?>
<a:theme xmlns:a="http://schemas.openxmlformats.org/drawingml/2006/main" name="Office Theme">
  <a:themeElements>
    <a:clrScheme name="Sheer Green">
      <a:dk1>
        <a:srgbClr val="404040"/>
      </a:dk1>
      <a:lt1>
        <a:sysClr val="window" lastClr="FFFFFF"/>
      </a:lt1>
      <a:dk2>
        <a:srgbClr val="624D38"/>
      </a:dk2>
      <a:lt2>
        <a:srgbClr val="F2F2E2"/>
      </a:lt2>
      <a:accent1>
        <a:srgbClr val="72C23C"/>
      </a:accent1>
      <a:accent2>
        <a:srgbClr val="F4CC20"/>
      </a:accent2>
      <a:accent3>
        <a:srgbClr val="53B6BB"/>
      </a:accent3>
      <a:accent4>
        <a:srgbClr val="BA7CC0"/>
      </a:accent4>
      <a:accent5>
        <a:srgbClr val="ED635A"/>
      </a:accent5>
      <a:accent6>
        <a:srgbClr val="EE9B40"/>
      </a:accent6>
      <a:hlink>
        <a:srgbClr val="53B6BB"/>
      </a:hlink>
      <a:folHlink>
        <a:srgbClr val="B68DC0"/>
      </a:folHlink>
    </a:clrScheme>
    <a:fontScheme name="Century Gothic">
      <a:maj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67000"/>
                <a:satMod val="105000"/>
                <a:lumMod val="110000"/>
              </a:schemeClr>
            </a:gs>
            <a:gs pos="50000">
              <a:schemeClr val="phClr">
                <a:tint val="73000"/>
                <a:satMod val="103000"/>
                <a:lumMod val="105000"/>
              </a:schemeClr>
            </a:gs>
            <a:gs pos="100000">
              <a:schemeClr val="phClr">
                <a:tint val="81000"/>
                <a:satMod val="109000"/>
                <a:lumMod val="105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4000"/>
                <a:satMod val="103000"/>
                <a:lumMod val="102000"/>
              </a:schemeClr>
            </a:gs>
            <a:gs pos="50000">
              <a:schemeClr val="phClr">
                <a:shade val="100000"/>
                <a:satMod val="110000"/>
                <a:lumMod val="100000"/>
              </a:schemeClr>
            </a:gs>
            <a:gs pos="100000">
              <a:schemeClr val="phClr">
                <a:shade val="78000"/>
                <a:satMod val="120000"/>
                <a:lumMod val="99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</a:ln>
        <a:ln w="12700" cap="flat" cmpd="sng" algn="ctr">
          <a:solidFill>
            <a:schemeClr val="phClr"/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hade val="98000"/>
                <a:satMod val="150000"/>
                <a:lumMod val="102000"/>
              </a:schemeClr>
            </a:gs>
            <a:gs pos="50000">
              <a:schemeClr val="phClr">
                <a:tint val="98000"/>
                <a:shade val="90000"/>
                <a:satMod val="13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item1.xml><?xml version="1.0" encoding="utf-8"?>
<?mso-contentType ?>
<FormTemplates xmlns="http://schemas.microsoft.com/sharepoint/v3/contenttype/forms">
  <Display>DocumentLibraryForm</Display>
  <Edit>AssetEditForm</Edit>
  <New>DocumentLibraryForm</New>
</FormTemplates>
</file>

<file path=customXml/itemProps1.xml><?xml version="1.0" encoding="utf-8"?>
<ds:datastoreItem xmlns:ds="http://schemas.openxmlformats.org/officeDocument/2006/customXml" ds:itemID="{204C4809-32CE-4D76-8837-BF87A221E813}">
  <ds:schemaRefs>
    <ds:schemaRef ds:uri="http://schemas.microsoft.com/sharepoint/v3/contenttype/forms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emplate>48-PPTvzor</Template>
  <TotalTime>0</TotalTime>
  <Words>400</Words>
  <Application>Microsoft Office PowerPoint</Application>
  <PresentationFormat>Vlastní</PresentationFormat>
  <Paragraphs>72</Paragraphs>
  <Slides>15</Slides>
  <Notes>1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15</vt:i4>
      </vt:variant>
    </vt:vector>
  </HeadingPairs>
  <TitlesOfParts>
    <vt:vector size="16" baseType="lpstr">
      <vt:lpstr>Sheer Green 16x9</vt:lpstr>
      <vt:lpstr>Logopedie P  </vt:lpstr>
      <vt:lpstr>Snímek 2</vt:lpstr>
      <vt:lpstr>Snímek 3</vt:lpstr>
      <vt:lpstr>Snímek 4</vt:lpstr>
      <vt:lpstr>Snímek 5</vt:lpstr>
      <vt:lpstr>Snímek 6</vt:lpstr>
      <vt:lpstr>Snímek 7</vt:lpstr>
      <vt:lpstr>Snímek 8</vt:lpstr>
      <vt:lpstr>Použité zdroje </vt:lpstr>
      <vt:lpstr>Metodický pokyn Integrovaný blok: jazyk a řeč</vt:lpstr>
      <vt:lpstr>Studijní materiály </vt:lpstr>
      <vt:lpstr>   Práce s interaktivním výukovým materiálem </vt:lpstr>
      <vt:lpstr>Práce s didaktickým kufříkem KUMUČ </vt:lpstr>
      <vt:lpstr>Prvky polytechnické výchovy</vt:lpstr>
      <vt:lpstr>Snímek 15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creator/>
  <cp:lastModifiedBy/>
  <cp:revision>1</cp:revision>
  <dcterms:created xsi:type="dcterms:W3CDTF">2014-08-05T12:38:58Z</dcterms:created>
  <dcterms:modified xsi:type="dcterms:W3CDTF">2015-06-02T07:52:17Z</dcterms:modified>
  <cp:version/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_TemplateID">
    <vt:lpwstr>TC029208979991</vt:lpwstr>
  </property>
</Properties>
</file>