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86" r:id="rId4"/>
    <p:sldId id="283" r:id="rId5"/>
    <p:sldId id="275" r:id="rId6"/>
    <p:sldId id="276" r:id="rId7"/>
    <p:sldId id="277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EF8E4"/>
    <a:srgbClr val="FEFAEA"/>
    <a:srgbClr val="C2BAA9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434" autoAdjust="0"/>
  </p:normalViewPr>
  <p:slideViewPr>
    <p:cSldViewPr snapToGrid="0">
      <p:cViewPr varScale="1">
        <p:scale>
          <a:sx n="74" d="100"/>
          <a:sy n="74" d="100"/>
        </p:scale>
        <p:origin x="276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28. 4. 2015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28. 4. 2015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5.wdp"/><Relationship Id="rId18" Type="http://schemas.openxmlformats.org/officeDocument/2006/relationships/comments" Target="../comments/comment1.xml"/><Relationship Id="rId3" Type="http://schemas.microsoft.com/office/2007/relationships/hdphoto" Target="../media/hdphoto1.wdp"/><Relationship Id="rId7" Type="http://schemas.openxmlformats.org/officeDocument/2006/relationships/image" Target="../media/image7.jpeg"/><Relationship Id="rId12" Type="http://schemas.openxmlformats.org/officeDocument/2006/relationships/image" Target="../media/image10.png"/><Relationship Id="rId17" Type="http://schemas.microsoft.com/office/2007/relationships/hdphoto" Target="../media/hdphoto7.wdp"/><Relationship Id="rId2" Type="http://schemas.openxmlformats.org/officeDocument/2006/relationships/image" Target="../media/image4.png"/><Relationship Id="rId16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11" Type="http://schemas.microsoft.com/office/2007/relationships/hdphoto" Target="../media/hdphoto4.wdp"/><Relationship Id="rId5" Type="http://schemas.microsoft.com/office/2007/relationships/hdphoto" Target="../media/hdphoto2.wdp"/><Relationship Id="rId15" Type="http://schemas.microsoft.com/office/2007/relationships/hdphoto" Target="../media/hdphoto6.wdp"/><Relationship Id="rId10" Type="http://schemas.openxmlformats.org/officeDocument/2006/relationships/image" Target="../media/image9.png"/><Relationship Id="rId4" Type="http://schemas.openxmlformats.org/officeDocument/2006/relationships/image" Target="../media/image5.png"/><Relationship Id="rId9" Type="http://schemas.microsoft.com/office/2007/relationships/hdphoto" Target="../media/hdphoto3.wdp"/><Relationship Id="rId1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4.wdp"/><Relationship Id="rId3" Type="http://schemas.openxmlformats.org/officeDocument/2006/relationships/image" Target="../media/image7.jpeg"/><Relationship Id="rId7" Type="http://schemas.microsoft.com/office/2007/relationships/hdphoto" Target="../media/hdphoto8.wdp"/><Relationship Id="rId12" Type="http://schemas.openxmlformats.org/officeDocument/2006/relationships/image" Target="../media/image9.png"/><Relationship Id="rId2" Type="http://schemas.openxmlformats.org/officeDocument/2006/relationships/image" Target="../media/image6.jpeg"/><Relationship Id="rId16" Type="http://schemas.openxmlformats.org/officeDocument/2006/relationships/comments" Target="../comments/comment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11" Type="http://schemas.microsoft.com/office/2007/relationships/hdphoto" Target="../media/hdphoto3.wdp"/><Relationship Id="rId5" Type="http://schemas.openxmlformats.org/officeDocument/2006/relationships/image" Target="../media/image14.png"/><Relationship Id="rId15" Type="http://schemas.microsoft.com/office/2007/relationships/hdphoto" Target="../media/hdphoto7.wdp"/><Relationship Id="rId10" Type="http://schemas.openxmlformats.org/officeDocument/2006/relationships/image" Target="../media/image8.png"/><Relationship Id="rId4" Type="http://schemas.openxmlformats.org/officeDocument/2006/relationships/image" Target="../media/image13.png"/><Relationship Id="rId9" Type="http://schemas.microsoft.com/office/2007/relationships/hdphoto" Target="../media/hdphoto2.wdp"/><Relationship Id="rId1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Hygienické potřeby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Zdraví, sebeobsluha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21091" y="65794"/>
            <a:ext cx="2798618" cy="1425039"/>
          </a:xfrm>
          <a:prstGeom prst="rect">
            <a:avLst/>
          </a:prstGeom>
          <a:solidFill>
            <a:srgbClr val="FEFA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2" name="Skupina 21"/>
          <p:cNvGrpSpPr/>
          <p:nvPr/>
        </p:nvGrpSpPr>
        <p:grpSpPr>
          <a:xfrm>
            <a:off x="6841940" y="2129703"/>
            <a:ext cx="2743200" cy="1676681"/>
            <a:chOff x="9393382" y="1425037"/>
            <a:chExt cx="2743200" cy="1676681"/>
          </a:xfrm>
        </p:grpSpPr>
        <p:sp>
          <p:nvSpPr>
            <p:cNvPr id="14" name="Obdélník 13"/>
            <p:cNvSpPr/>
            <p:nvPr/>
          </p:nvSpPr>
          <p:spPr>
            <a:xfrm>
              <a:off x="9393382" y="1425037"/>
              <a:ext cx="2743200" cy="1676681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lumMod val="50000"/>
                    <a:shade val="30000"/>
                    <a:satMod val="115000"/>
                  </a:schemeClr>
                </a:gs>
                <a:gs pos="50000">
                  <a:schemeClr val="accent3">
                    <a:lumMod val="50000"/>
                    <a:shade val="67500"/>
                    <a:satMod val="115000"/>
                  </a:schemeClr>
                </a:gs>
                <a:gs pos="100000">
                  <a:schemeClr val="accent3">
                    <a:lumMod val="5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9709" b="79503" l="14416" r="7980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4090" r="11413" b="12381"/>
            <a:stretch/>
          </p:blipFill>
          <p:spPr>
            <a:xfrm>
              <a:off x="9785992" y="1652331"/>
              <a:ext cx="2068815" cy="1287888"/>
            </a:xfrm>
            <a:prstGeom prst="rect">
              <a:avLst/>
            </a:prstGeom>
          </p:spPr>
        </p:pic>
      </p:grpSp>
      <p:grpSp>
        <p:nvGrpSpPr>
          <p:cNvPr id="26" name="Skupina 25"/>
          <p:cNvGrpSpPr/>
          <p:nvPr/>
        </p:nvGrpSpPr>
        <p:grpSpPr>
          <a:xfrm>
            <a:off x="3288753" y="2201453"/>
            <a:ext cx="2798618" cy="1676681"/>
            <a:chOff x="3288753" y="2201453"/>
            <a:chExt cx="2798618" cy="1676681"/>
          </a:xfrm>
        </p:grpSpPr>
        <p:sp>
          <p:nvSpPr>
            <p:cNvPr id="19" name="Obdélník 18"/>
            <p:cNvSpPr/>
            <p:nvPr/>
          </p:nvSpPr>
          <p:spPr>
            <a:xfrm>
              <a:off x="3341834" y="2201453"/>
              <a:ext cx="2743200" cy="1676681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lumMod val="50000"/>
                    <a:shade val="30000"/>
                    <a:satMod val="115000"/>
                  </a:schemeClr>
                </a:gs>
                <a:gs pos="50000">
                  <a:schemeClr val="accent3">
                    <a:lumMod val="50000"/>
                    <a:shade val="67500"/>
                    <a:satMod val="115000"/>
                  </a:schemeClr>
                </a:gs>
                <a:gs pos="100000">
                  <a:schemeClr val="accent3">
                    <a:lumMod val="5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41844" b="57671" l="9914" r="8995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9563" b="25065"/>
            <a:stretch/>
          </p:blipFill>
          <p:spPr>
            <a:xfrm>
              <a:off x="3288753" y="2612075"/>
              <a:ext cx="2798618" cy="811369"/>
            </a:xfrm>
            <a:prstGeom prst="rect">
              <a:avLst/>
            </a:prstGeom>
          </p:spPr>
        </p:pic>
      </p:grp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30" t="9137" r="14645" b="1868"/>
          <a:stretch/>
        </p:blipFill>
        <p:spPr>
          <a:xfrm>
            <a:off x="2324757" y="4584503"/>
            <a:ext cx="2034154" cy="20412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7" t="4695" r="6526" b="10423"/>
          <a:stretch/>
        </p:blipFill>
        <p:spPr>
          <a:xfrm>
            <a:off x="9421091" y="112948"/>
            <a:ext cx="2359683" cy="1648496"/>
          </a:xfrm>
          <a:prstGeom prst="rect">
            <a:avLst/>
          </a:prstGeom>
        </p:spPr>
      </p:pic>
      <p:grpSp>
        <p:nvGrpSpPr>
          <p:cNvPr id="24" name="Skupina 23"/>
          <p:cNvGrpSpPr/>
          <p:nvPr/>
        </p:nvGrpSpPr>
        <p:grpSpPr>
          <a:xfrm>
            <a:off x="9982058" y="3779076"/>
            <a:ext cx="1676681" cy="2743200"/>
            <a:chOff x="5183412" y="3968573"/>
            <a:chExt cx="1676681" cy="2743200"/>
          </a:xfrm>
        </p:grpSpPr>
        <p:sp>
          <p:nvSpPr>
            <p:cNvPr id="18" name="Obdélník 17"/>
            <p:cNvSpPr/>
            <p:nvPr/>
          </p:nvSpPr>
          <p:spPr>
            <a:xfrm rot="16200000">
              <a:off x="4650153" y="4501832"/>
              <a:ext cx="2743200" cy="1676681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lumMod val="50000"/>
                    <a:shade val="30000"/>
                    <a:satMod val="115000"/>
                  </a:schemeClr>
                </a:gs>
                <a:gs pos="50000">
                  <a:schemeClr val="accent3">
                    <a:lumMod val="50000"/>
                    <a:shade val="67500"/>
                    <a:satMod val="115000"/>
                  </a:schemeClr>
                </a:gs>
                <a:gs pos="100000">
                  <a:schemeClr val="accent3">
                    <a:lumMod val="5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38266" b="62038" l="4775" r="100000">
                          <a14:foregroundMark x1="98727" y1="48939" x2="88904" y2="48636"/>
                          <a14:foregroundMark x1="98727" y1="47241" x2="98727" y2="4724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5665" b="38044"/>
            <a:stretch/>
          </p:blipFill>
          <p:spPr>
            <a:xfrm rot="16200000">
              <a:off x="4886126" y="4773627"/>
              <a:ext cx="2182675" cy="1273813"/>
            </a:xfrm>
            <a:prstGeom prst="rect">
              <a:avLst/>
            </a:prstGeom>
          </p:spPr>
        </p:pic>
      </p:grpSp>
      <p:grpSp>
        <p:nvGrpSpPr>
          <p:cNvPr id="21" name="Skupina 20"/>
          <p:cNvGrpSpPr/>
          <p:nvPr/>
        </p:nvGrpSpPr>
        <p:grpSpPr>
          <a:xfrm>
            <a:off x="4770630" y="161191"/>
            <a:ext cx="2854849" cy="1676681"/>
            <a:chOff x="3891418" y="83710"/>
            <a:chExt cx="2854849" cy="1676681"/>
          </a:xfrm>
        </p:grpSpPr>
        <p:sp>
          <p:nvSpPr>
            <p:cNvPr id="15" name="Obdélník 14"/>
            <p:cNvSpPr/>
            <p:nvPr/>
          </p:nvSpPr>
          <p:spPr>
            <a:xfrm>
              <a:off x="4003067" y="83710"/>
              <a:ext cx="2743200" cy="1676681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lumMod val="50000"/>
                    <a:shade val="30000"/>
                    <a:satMod val="115000"/>
                  </a:schemeClr>
                </a:gs>
                <a:gs pos="50000">
                  <a:schemeClr val="accent3">
                    <a:lumMod val="50000"/>
                    <a:shade val="67500"/>
                    <a:satMod val="115000"/>
                  </a:schemeClr>
                </a:gs>
                <a:gs pos="100000">
                  <a:schemeClr val="accent3">
                    <a:lumMod val="5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36204" b="62523" l="9914" r="8995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91418" y="318051"/>
              <a:ext cx="2824772" cy="1322171"/>
            </a:xfrm>
            <a:prstGeom prst="rect">
              <a:avLst/>
            </a:prstGeom>
          </p:spPr>
        </p:pic>
      </p:grpSp>
      <p:grpSp>
        <p:nvGrpSpPr>
          <p:cNvPr id="23" name="Skupina 22"/>
          <p:cNvGrpSpPr/>
          <p:nvPr/>
        </p:nvGrpSpPr>
        <p:grpSpPr>
          <a:xfrm>
            <a:off x="5650077" y="4617241"/>
            <a:ext cx="2743200" cy="1676681"/>
            <a:chOff x="6465302" y="2447507"/>
            <a:chExt cx="2743200" cy="1676681"/>
          </a:xfrm>
        </p:grpSpPr>
        <p:sp>
          <p:nvSpPr>
            <p:cNvPr id="16" name="Obdélník 15"/>
            <p:cNvSpPr/>
            <p:nvPr/>
          </p:nvSpPr>
          <p:spPr>
            <a:xfrm>
              <a:off x="6465302" y="2447507"/>
              <a:ext cx="2743200" cy="1676681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lumMod val="50000"/>
                    <a:shade val="30000"/>
                    <a:satMod val="115000"/>
                  </a:schemeClr>
                </a:gs>
                <a:gs pos="50000">
                  <a:schemeClr val="accent3">
                    <a:lumMod val="50000"/>
                    <a:shade val="67500"/>
                    <a:satMod val="115000"/>
                  </a:schemeClr>
                </a:gs>
                <a:gs pos="100000">
                  <a:schemeClr val="accent3">
                    <a:lumMod val="5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12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25167" b="72893" l="27422" r="6875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026" t="21850" r="29968" b="25676"/>
            <a:stretch/>
          </p:blipFill>
          <p:spPr>
            <a:xfrm>
              <a:off x="7116465" y="2730693"/>
              <a:ext cx="1558344" cy="1236372"/>
            </a:xfrm>
            <a:prstGeom prst="rect">
              <a:avLst/>
            </a:prstGeom>
          </p:spPr>
        </p:pic>
      </p:grpSp>
      <p:grpSp>
        <p:nvGrpSpPr>
          <p:cNvPr id="20" name="Skupina 19"/>
          <p:cNvGrpSpPr/>
          <p:nvPr/>
        </p:nvGrpSpPr>
        <p:grpSpPr>
          <a:xfrm>
            <a:off x="231819" y="140795"/>
            <a:ext cx="2743200" cy="1676681"/>
            <a:chOff x="566670" y="437882"/>
            <a:chExt cx="2743200" cy="1676681"/>
          </a:xfrm>
        </p:grpSpPr>
        <p:sp>
          <p:nvSpPr>
            <p:cNvPr id="13" name="Obdélník 12"/>
            <p:cNvSpPr/>
            <p:nvPr/>
          </p:nvSpPr>
          <p:spPr>
            <a:xfrm>
              <a:off x="566670" y="437882"/>
              <a:ext cx="2743200" cy="1676681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lumMod val="50000"/>
                    <a:shade val="30000"/>
                    <a:satMod val="115000"/>
                  </a:schemeClr>
                </a:gs>
                <a:gs pos="50000">
                  <a:schemeClr val="accent3">
                    <a:lumMod val="50000"/>
                    <a:shade val="67500"/>
                    <a:satMod val="115000"/>
                  </a:schemeClr>
                </a:gs>
                <a:gs pos="100000">
                  <a:schemeClr val="accent3">
                    <a:lumMod val="5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28563" b="69861" l="15007" r="8895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79" t="18954" r="6131" b="19280"/>
            <a:stretch/>
          </p:blipFill>
          <p:spPr>
            <a:xfrm>
              <a:off x="605307" y="515155"/>
              <a:ext cx="2704563" cy="1455313"/>
            </a:xfrm>
            <a:prstGeom prst="rect">
              <a:avLst/>
            </a:prstGeom>
          </p:spPr>
        </p:pic>
      </p:grpSp>
      <p:grpSp>
        <p:nvGrpSpPr>
          <p:cNvPr id="25" name="Skupina 24"/>
          <p:cNvGrpSpPr/>
          <p:nvPr/>
        </p:nvGrpSpPr>
        <p:grpSpPr>
          <a:xfrm>
            <a:off x="361690" y="2173184"/>
            <a:ext cx="1676681" cy="2743200"/>
            <a:chOff x="1939204" y="3161856"/>
            <a:chExt cx="1676681" cy="2743200"/>
          </a:xfrm>
        </p:grpSpPr>
        <p:sp>
          <p:nvSpPr>
            <p:cNvPr id="17" name="Obdélník 16"/>
            <p:cNvSpPr/>
            <p:nvPr/>
          </p:nvSpPr>
          <p:spPr>
            <a:xfrm rot="16200000">
              <a:off x="1405945" y="3695115"/>
              <a:ext cx="2743200" cy="1676681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lumMod val="50000"/>
                    <a:shade val="30000"/>
                    <a:satMod val="115000"/>
                  </a:schemeClr>
                </a:gs>
                <a:gs pos="50000">
                  <a:schemeClr val="accent3">
                    <a:lumMod val="50000"/>
                    <a:shade val="67500"/>
                    <a:satMod val="115000"/>
                  </a:schemeClr>
                </a:gs>
                <a:gs pos="100000">
                  <a:schemeClr val="accent3">
                    <a:lumMod val="5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16" cstate="print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6489" b="91935" l="37563" r="70805">
                          <a14:foregroundMark x1="58527" y1="28927" x2="60664" y2="33414"/>
                          <a14:foregroundMark x1="63620" y1="40206" x2="66030" y2="50879"/>
                          <a14:foregroundMark x1="64893" y1="46028" x2="64893" y2="46028"/>
                          <a14:foregroundMark x1="65030" y1="46210" x2="66303" y2="505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507" r="16363"/>
            <a:stretch/>
          </p:blipFill>
          <p:spPr>
            <a:xfrm>
              <a:off x="2018227" y="3561674"/>
              <a:ext cx="1532586" cy="188031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21794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30" t="9137" r="14645" b="1868"/>
          <a:stretch/>
        </p:blipFill>
        <p:spPr>
          <a:xfrm>
            <a:off x="2653908" y="82034"/>
            <a:ext cx="2034154" cy="20412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7" t="4695" r="6526" b="10423"/>
          <a:stretch/>
        </p:blipFill>
        <p:spPr>
          <a:xfrm>
            <a:off x="713157" y="3428689"/>
            <a:ext cx="2359683" cy="1648496"/>
          </a:xfrm>
          <a:prstGeom prst="rect">
            <a:avLst/>
          </a:prstGeom>
        </p:spPr>
      </p:pic>
      <p:grpSp>
        <p:nvGrpSpPr>
          <p:cNvPr id="11" name="Skupina 10"/>
          <p:cNvGrpSpPr/>
          <p:nvPr/>
        </p:nvGrpSpPr>
        <p:grpSpPr>
          <a:xfrm>
            <a:off x="4239521" y="2239761"/>
            <a:ext cx="2743200" cy="1749704"/>
            <a:chOff x="4110554" y="3428689"/>
            <a:chExt cx="2743200" cy="1749704"/>
          </a:xfrm>
        </p:grpSpPr>
        <p:sp>
          <p:nvSpPr>
            <p:cNvPr id="22" name="Obdélník 21"/>
            <p:cNvSpPr/>
            <p:nvPr/>
          </p:nvSpPr>
          <p:spPr>
            <a:xfrm>
              <a:off x="4110554" y="3501712"/>
              <a:ext cx="2743200" cy="1676681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lumMod val="50000"/>
                    <a:shade val="30000"/>
                    <a:satMod val="115000"/>
                  </a:schemeClr>
                </a:gs>
                <a:gs pos="50000">
                  <a:schemeClr val="accent3">
                    <a:lumMod val="50000"/>
                    <a:shade val="67500"/>
                    <a:satMod val="115000"/>
                  </a:schemeClr>
                </a:gs>
                <a:gs pos="100000">
                  <a:schemeClr val="accent3">
                    <a:lumMod val="5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42379" y="3428689"/>
              <a:ext cx="1780186" cy="1749704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9703131" y="3540189"/>
            <a:ext cx="1676681" cy="2752389"/>
            <a:chOff x="10080111" y="3348507"/>
            <a:chExt cx="1676681" cy="2752389"/>
          </a:xfrm>
        </p:grpSpPr>
        <p:sp>
          <p:nvSpPr>
            <p:cNvPr id="21" name="Obdélník 20"/>
            <p:cNvSpPr/>
            <p:nvPr/>
          </p:nvSpPr>
          <p:spPr>
            <a:xfrm rot="5400000">
              <a:off x="9546852" y="3890955"/>
              <a:ext cx="2743200" cy="1676681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lumMod val="50000"/>
                    <a:shade val="30000"/>
                    <a:satMod val="115000"/>
                  </a:schemeClr>
                </a:gs>
                <a:gs pos="50000">
                  <a:schemeClr val="accent3">
                    <a:lumMod val="50000"/>
                    <a:shade val="67500"/>
                    <a:satMod val="115000"/>
                  </a:schemeClr>
                </a:gs>
                <a:gs pos="100000">
                  <a:schemeClr val="accent3">
                    <a:lumMod val="5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/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778" t="8051" r="7410"/>
            <a:stretch/>
          </p:blipFill>
          <p:spPr>
            <a:xfrm>
              <a:off x="10148552" y="3348507"/>
              <a:ext cx="1545465" cy="2752388"/>
            </a:xfrm>
            <a:prstGeom prst="rect">
              <a:avLst/>
            </a:prstGeom>
          </p:spPr>
        </p:pic>
      </p:grpSp>
      <p:grpSp>
        <p:nvGrpSpPr>
          <p:cNvPr id="10" name="Skupina 9"/>
          <p:cNvGrpSpPr/>
          <p:nvPr/>
        </p:nvGrpSpPr>
        <p:grpSpPr>
          <a:xfrm>
            <a:off x="10176796" y="152820"/>
            <a:ext cx="1676681" cy="2743200"/>
            <a:chOff x="8024720" y="55115"/>
            <a:chExt cx="1676681" cy="2743200"/>
          </a:xfrm>
        </p:grpSpPr>
        <p:sp>
          <p:nvSpPr>
            <p:cNvPr id="20" name="Obdélník 19"/>
            <p:cNvSpPr/>
            <p:nvPr/>
          </p:nvSpPr>
          <p:spPr>
            <a:xfrm rot="5400000">
              <a:off x="7491461" y="588374"/>
              <a:ext cx="2743200" cy="1676681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lumMod val="50000"/>
                    <a:shade val="30000"/>
                    <a:satMod val="115000"/>
                  </a:schemeClr>
                </a:gs>
                <a:gs pos="50000">
                  <a:schemeClr val="accent3">
                    <a:lumMod val="50000"/>
                    <a:shade val="67500"/>
                    <a:satMod val="115000"/>
                  </a:schemeClr>
                </a:gs>
                <a:gs pos="100000">
                  <a:schemeClr val="accent3">
                    <a:lumMod val="5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5" name="Obrázek 14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9885" b="93087" l="36653" r="6362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272" r="29984"/>
            <a:stretch/>
          </p:blipFill>
          <p:spPr>
            <a:xfrm>
              <a:off x="8167601" y="114147"/>
              <a:ext cx="1390920" cy="2440546"/>
            </a:xfrm>
            <a:prstGeom prst="rect">
              <a:avLst/>
            </a:prstGeom>
          </p:spPr>
        </p:pic>
      </p:grpSp>
      <p:grpSp>
        <p:nvGrpSpPr>
          <p:cNvPr id="26" name="Skupina 25"/>
          <p:cNvGrpSpPr/>
          <p:nvPr/>
        </p:nvGrpSpPr>
        <p:grpSpPr>
          <a:xfrm>
            <a:off x="5913911" y="82034"/>
            <a:ext cx="2798618" cy="1676681"/>
            <a:chOff x="3288753" y="2201453"/>
            <a:chExt cx="2798618" cy="1676681"/>
          </a:xfrm>
        </p:grpSpPr>
        <p:sp>
          <p:nvSpPr>
            <p:cNvPr id="27" name="Obdélník 26"/>
            <p:cNvSpPr/>
            <p:nvPr/>
          </p:nvSpPr>
          <p:spPr>
            <a:xfrm>
              <a:off x="3341834" y="2201453"/>
              <a:ext cx="2743200" cy="1676681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lumMod val="50000"/>
                    <a:shade val="30000"/>
                    <a:satMod val="115000"/>
                  </a:schemeClr>
                </a:gs>
                <a:gs pos="50000">
                  <a:schemeClr val="accent3">
                    <a:lumMod val="50000"/>
                    <a:shade val="67500"/>
                    <a:satMod val="115000"/>
                  </a:schemeClr>
                </a:gs>
                <a:gs pos="100000">
                  <a:schemeClr val="accent3">
                    <a:lumMod val="5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8" name="Obrázek 27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41844" b="57671" l="9914" r="8995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9563" b="25065"/>
            <a:stretch/>
          </p:blipFill>
          <p:spPr>
            <a:xfrm>
              <a:off x="3288753" y="2612075"/>
              <a:ext cx="2798618" cy="811369"/>
            </a:xfrm>
            <a:prstGeom prst="rect">
              <a:avLst/>
            </a:prstGeom>
          </p:spPr>
        </p:pic>
      </p:grpSp>
      <p:grpSp>
        <p:nvGrpSpPr>
          <p:cNvPr id="29" name="Skupina 28"/>
          <p:cNvGrpSpPr/>
          <p:nvPr/>
        </p:nvGrpSpPr>
        <p:grpSpPr>
          <a:xfrm>
            <a:off x="7313220" y="2617865"/>
            <a:ext cx="1676681" cy="2743200"/>
            <a:chOff x="5183412" y="3968573"/>
            <a:chExt cx="1676681" cy="2743200"/>
          </a:xfrm>
        </p:grpSpPr>
        <p:sp>
          <p:nvSpPr>
            <p:cNvPr id="30" name="Obdélník 29"/>
            <p:cNvSpPr/>
            <p:nvPr/>
          </p:nvSpPr>
          <p:spPr>
            <a:xfrm rot="16200000">
              <a:off x="4650153" y="4501832"/>
              <a:ext cx="2743200" cy="1676681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lumMod val="50000"/>
                    <a:shade val="30000"/>
                    <a:satMod val="115000"/>
                  </a:schemeClr>
                </a:gs>
                <a:gs pos="50000">
                  <a:schemeClr val="accent3">
                    <a:lumMod val="50000"/>
                    <a:shade val="67500"/>
                    <a:satMod val="115000"/>
                  </a:schemeClr>
                </a:gs>
                <a:gs pos="100000">
                  <a:schemeClr val="accent3">
                    <a:lumMod val="5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/>
            <p:cNvPicPr>
              <a:picLocks noChangeAspect="1"/>
            </p:cNvPicPr>
            <p:nvPr/>
          </p:nvPicPr>
          <p:blipFill rotWithShape="1"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38266" b="62038" l="4775" r="100000">
                          <a14:foregroundMark x1="98727" y1="48939" x2="88904" y2="48636"/>
                          <a14:foregroundMark x1="98727" y1="47241" x2="98727" y2="4724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5665" b="38044"/>
            <a:stretch/>
          </p:blipFill>
          <p:spPr>
            <a:xfrm rot="16200000">
              <a:off x="4886126" y="4773627"/>
              <a:ext cx="2182675" cy="1273813"/>
            </a:xfrm>
            <a:prstGeom prst="rect">
              <a:avLst/>
            </a:prstGeom>
          </p:spPr>
        </p:pic>
      </p:grpSp>
      <p:grpSp>
        <p:nvGrpSpPr>
          <p:cNvPr id="32" name="Skupina 31"/>
          <p:cNvGrpSpPr/>
          <p:nvPr/>
        </p:nvGrpSpPr>
        <p:grpSpPr>
          <a:xfrm>
            <a:off x="3476320" y="4766812"/>
            <a:ext cx="2854849" cy="1676681"/>
            <a:chOff x="3891418" y="83710"/>
            <a:chExt cx="2854849" cy="1676681"/>
          </a:xfrm>
        </p:grpSpPr>
        <p:sp>
          <p:nvSpPr>
            <p:cNvPr id="33" name="Obdélník 32"/>
            <p:cNvSpPr/>
            <p:nvPr/>
          </p:nvSpPr>
          <p:spPr>
            <a:xfrm>
              <a:off x="4003067" y="83710"/>
              <a:ext cx="2743200" cy="1676681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lumMod val="50000"/>
                    <a:shade val="30000"/>
                    <a:satMod val="115000"/>
                  </a:schemeClr>
                </a:gs>
                <a:gs pos="50000">
                  <a:schemeClr val="accent3">
                    <a:lumMod val="50000"/>
                    <a:shade val="67500"/>
                    <a:satMod val="115000"/>
                  </a:schemeClr>
                </a:gs>
                <a:gs pos="100000">
                  <a:schemeClr val="accent3">
                    <a:lumMod val="5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4" name="Obrázek 33"/>
            <p:cNvPicPr>
              <a:picLocks noChangeAspect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36204" b="62523" l="9914" r="8995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91418" y="318051"/>
              <a:ext cx="2824772" cy="1322171"/>
            </a:xfrm>
            <a:prstGeom prst="rect">
              <a:avLst/>
            </a:prstGeom>
          </p:spPr>
        </p:pic>
      </p:grpSp>
      <p:grpSp>
        <p:nvGrpSpPr>
          <p:cNvPr id="35" name="Skupina 34"/>
          <p:cNvGrpSpPr/>
          <p:nvPr/>
        </p:nvGrpSpPr>
        <p:grpSpPr>
          <a:xfrm>
            <a:off x="253996" y="274559"/>
            <a:ext cx="1676681" cy="2743200"/>
            <a:chOff x="1939204" y="3161856"/>
            <a:chExt cx="1676681" cy="2743200"/>
          </a:xfrm>
        </p:grpSpPr>
        <p:sp>
          <p:nvSpPr>
            <p:cNvPr id="36" name="Obdélník 35"/>
            <p:cNvSpPr/>
            <p:nvPr/>
          </p:nvSpPr>
          <p:spPr>
            <a:xfrm rot="16200000">
              <a:off x="1405945" y="3695115"/>
              <a:ext cx="2743200" cy="1676681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lumMod val="50000"/>
                    <a:shade val="30000"/>
                    <a:satMod val="115000"/>
                  </a:schemeClr>
                </a:gs>
                <a:gs pos="50000">
                  <a:schemeClr val="accent3">
                    <a:lumMod val="50000"/>
                    <a:shade val="67500"/>
                    <a:satMod val="115000"/>
                  </a:schemeClr>
                </a:gs>
                <a:gs pos="100000">
                  <a:schemeClr val="accent3">
                    <a:lumMod val="50000"/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6489" b="91935" l="37563" r="70805">
                          <a14:foregroundMark x1="58527" y1="28927" x2="60664" y2="33414"/>
                          <a14:foregroundMark x1="63620" y1="40206" x2="66030" y2="50879"/>
                          <a14:foregroundMark x1="64893" y1="46028" x2="64893" y2="46028"/>
                          <a14:foregroundMark x1="65030" y1="46210" x2="66303" y2="505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507" r="16363"/>
            <a:stretch/>
          </p:blipFill>
          <p:spPr>
            <a:xfrm>
              <a:off x="2018227" y="3561674"/>
              <a:ext cx="1532586" cy="188031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250500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Zdraví a bezpečí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vybírají za nabídky hygienické prostředky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Dokáží rozlišit hygienické pomůcky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kliknutím označují hygienické pomůcky. Při špatném kliknutí dané obrázky zmizí.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Znát základní zásady zdravého životního stylu </a:t>
            </a:r>
            <a:endParaRPr lang="cs-CZ" dirty="0" smtClean="0"/>
          </a:p>
          <a:p>
            <a:r>
              <a:rPr lang="cs-CZ" dirty="0"/>
              <a:t>Vědomě využívat všech smyslů, záměrně pozorovat, postřehovat, všímat si (nového, změněného, chybějícího)  </a:t>
            </a:r>
          </a:p>
          <a:p>
            <a:r>
              <a:rPr lang="cs-CZ"/>
              <a:t>Odhalit podstatné a nepodstatné znaky, charakteristické znaky předmětů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213</Words>
  <Application>Microsoft Office PowerPoint</Application>
  <PresentationFormat>Širokoúhlá obrazovka</PresentationFormat>
  <Paragraphs>44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Sheer Green 16x9</vt:lpstr>
      <vt:lpstr>Hygienické potřeby</vt:lpstr>
      <vt:lpstr>Prezentace aplikace PowerPoint</vt:lpstr>
      <vt:lpstr>Prezentace aplikace PowerPoint</vt:lpstr>
      <vt:lpstr>Použité odkazy</vt:lpstr>
      <vt:lpstr>Metodický pokyn Integrovaný blok: Zdraví a bezpečí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2015-04-28T16:14:55Z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