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310" r:id="rId5"/>
    <p:sldId id="326" r:id="rId6"/>
    <p:sldId id="325" r:id="rId7"/>
    <p:sldId id="335" r:id="rId8"/>
    <p:sldId id="336" r:id="rId9"/>
    <p:sldId id="337" r:id="rId10"/>
    <p:sldId id="338" r:id="rId11"/>
    <p:sldId id="339" r:id="rId12"/>
    <p:sldId id="340" r:id="rId13"/>
    <p:sldId id="334" r:id="rId14"/>
    <p:sldId id="324" r:id="rId15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6866" autoAdjust="0"/>
  </p:normalViewPr>
  <p:slideViewPr>
    <p:cSldViewPr>
      <p:cViewPr varScale="1">
        <p:scale>
          <a:sx n="85" d="100"/>
          <a:sy n="85" d="100"/>
        </p:scale>
        <p:origin x="-84" y="-3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Poznávání rostlin</a:t>
            </a:r>
          </a:p>
        </p:txBody>
      </p:sp>
    </p:spTree>
    <p:extLst>
      <p:ext uri="{BB962C8B-B14F-4D97-AF65-F5344CB8AC3E}">
        <p14:creationId xmlns=""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Heřmánek pravý</a:t>
            </a:r>
          </a:p>
          <a:p>
            <a:r>
              <a:rPr lang="cs-CZ" dirty="0" smtClean="0"/>
              <a:t>Rmen obecný</a:t>
            </a:r>
          </a:p>
          <a:p>
            <a:r>
              <a:rPr lang="cs-CZ" dirty="0" smtClean="0"/>
              <a:t>Jahodník obecný</a:t>
            </a:r>
          </a:p>
          <a:p>
            <a:r>
              <a:rPr lang="cs-CZ" dirty="0" smtClean="0"/>
              <a:t>Violka lesní</a:t>
            </a:r>
          </a:p>
          <a:p>
            <a:r>
              <a:rPr lang="cs-CZ" dirty="0" smtClean="0"/>
              <a:t>Kyprej vrbice</a:t>
            </a:r>
          </a:p>
          <a:p>
            <a:r>
              <a:rPr lang="cs-CZ" dirty="0" smtClean="0"/>
              <a:t>Štětka obecná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Základní škola a mateřská škola </a:t>
            </a:r>
            <a:r>
              <a:rPr lang="cs-CZ" dirty="0" err="1" smtClean="0"/>
              <a:t>Hlušice</a:t>
            </a:r>
            <a:endParaRPr lang="cs-CZ" dirty="0" smtClean="0"/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Petra Bydžovská</a:t>
            </a:r>
          </a:p>
          <a:p>
            <a:pPr algn="l"/>
            <a:r>
              <a:rPr lang="cs-CZ" dirty="0" smtClean="0"/>
              <a:t>Předmět: Přírodopis 7. třída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Prezentace slouží k poznávání rostlin, ověřeno v 7. třídě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=""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Jedná se o prezentaci na interaktivní tabuli.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Prezentace je určena pro opakování učiva.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Na snímku 5 - 12  žák hádá rostlinu, píše si na papír.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Na snímku 12 je řešení.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Pomůcky: interaktivní tabule, interaktivní pero.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Materiál je určen k interaktivní výuce. </a:t>
            </a:r>
          </a:p>
          <a:p>
            <a:pPr>
              <a:lnSpc>
                <a:spcPct val="90000"/>
              </a:lnSpc>
              <a:defRPr/>
            </a:pPr>
            <a:endParaRPr lang="cs-CZ" sz="1800" dirty="0" smtClean="0"/>
          </a:p>
          <a:p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3" descr="D:\P10007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428742"/>
            <a:ext cx="3942417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P1000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80"/>
            <a:ext cx="4108478" cy="263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3" descr="D:\P10008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357304"/>
            <a:ext cx="237984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P1000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94"/>
            <a:ext cx="4679950" cy="2464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4" descr="D:\P10008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6886"/>
          <a:stretch>
            <a:fillRect/>
          </a:stretch>
        </p:blipFill>
        <p:spPr bwMode="auto">
          <a:xfrm>
            <a:off x="5214942" y="1428742"/>
            <a:ext cx="36434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P1000838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r="8414"/>
          <a:stretch>
            <a:fillRect/>
          </a:stretch>
        </p:blipFill>
        <p:spPr bwMode="auto">
          <a:xfrm>
            <a:off x="714348" y="1643056"/>
            <a:ext cx="3500432" cy="263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3" descr="D:\P100086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428742"/>
            <a:ext cx="237984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P1000862.jpg"/>
          <p:cNvPicPr>
            <a:picLocks noChangeAspect="1" noChangeArrowheads="1"/>
          </p:cNvPicPr>
          <p:nvPr/>
        </p:nvPicPr>
        <p:blipFill>
          <a:blip r:embed="rId3" cstate="print"/>
          <a:srcRect r="9940"/>
          <a:stretch>
            <a:fillRect/>
          </a:stretch>
        </p:blipFill>
        <p:spPr bwMode="auto">
          <a:xfrm>
            <a:off x="1071538" y="1714494"/>
            <a:ext cx="4214813" cy="263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2" descr="C:\Documents and Settings\All Users\Dokumenty\My Pictures\LUMIXSimpleViewer\15072007\P10204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428742"/>
            <a:ext cx="2353385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ll Users\Dokumenty\My Pictures\LUMIXSimpleViewer\15072007\P10204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00180"/>
            <a:ext cx="2938462" cy="310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5" descr="D:\P10204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443"/>
          <a:stretch>
            <a:fillRect/>
          </a:stretch>
        </p:blipFill>
        <p:spPr bwMode="auto">
          <a:xfrm>
            <a:off x="1071538" y="1428742"/>
            <a:ext cx="2428892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P1020139.JPG"/>
          <p:cNvPicPr>
            <a:picLocks noChangeAspect="1" noChangeArrowheads="1"/>
          </p:cNvPicPr>
          <p:nvPr/>
        </p:nvPicPr>
        <p:blipFill>
          <a:blip r:embed="rId3"/>
          <a:srcRect l="14520"/>
          <a:stretch>
            <a:fillRect/>
          </a:stretch>
        </p:blipFill>
        <p:spPr bwMode="auto">
          <a:xfrm>
            <a:off x="4786314" y="1357304"/>
            <a:ext cx="268692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115</Words>
  <Application>Microsoft Office PowerPoint</Application>
  <PresentationFormat>Předvádění na obrazovce (16:9)</PresentationFormat>
  <Paragraphs>30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boxed_powerpoint_16x9_2012-08</vt:lpstr>
      <vt:lpstr>  Dotkněte se inovací CZ.1.07/1.3.00/51.0024  </vt:lpstr>
      <vt:lpstr>Snímek 2</vt:lpstr>
      <vt:lpstr>Metodický pokyn</vt:lpstr>
      <vt:lpstr>Snímek 4</vt:lpstr>
      <vt:lpstr>Snímek 5</vt:lpstr>
      <vt:lpstr>Snímek 6</vt:lpstr>
      <vt:lpstr>Snímek 7</vt:lpstr>
      <vt:lpstr>Snímek 8</vt:lpstr>
      <vt:lpstr>Snímek 9</vt:lpstr>
      <vt:lpstr>Řešení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Petra</cp:lastModifiedBy>
  <cp:revision>29</cp:revision>
  <dcterms:created xsi:type="dcterms:W3CDTF">2014-10-07T08:27:59Z</dcterms:created>
  <dcterms:modified xsi:type="dcterms:W3CDTF">2015-06-01T16:31:05Z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