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1" r:id="rId7"/>
    <p:sldId id="262" r:id="rId8"/>
    <p:sldId id="266" r:id="rId9"/>
    <p:sldId id="260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3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635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646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068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082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507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664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562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70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870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216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47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7211335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922801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1A0C3-BD2C-4AD0-A675-AC10D5A7D3B4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6F84D-A524-46F6-8A8D-C7A8885507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201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440159"/>
          </a:xfrm>
        </p:spPr>
        <p:txBody>
          <a:bodyPr/>
          <a:lstStyle/>
          <a:p>
            <a:r>
              <a:rPr lang="cs-CZ" dirty="0" smtClean="0"/>
              <a:t>ŠABLONAIII/2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Jednoduché 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140968"/>
            <a:ext cx="8280920" cy="3528392"/>
          </a:xfrm>
        </p:spPr>
        <p:txBody>
          <a:bodyPr/>
          <a:lstStyle/>
          <a:p>
            <a:r>
              <a:rPr lang="cs-CZ" dirty="0" smtClean="0"/>
              <a:t>HELENA MESNEROVÁ –ZŠ HORNÍ SLAVKOV</a:t>
            </a:r>
          </a:p>
          <a:p>
            <a:r>
              <a:rPr lang="cs-CZ" dirty="0" smtClean="0"/>
              <a:t>VY_32_INOVACE_130_JEDNODUCHÉ </a:t>
            </a:r>
            <a:r>
              <a:rPr lang="cs-CZ" dirty="0" smtClean="0"/>
              <a:t>STROJE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941168"/>
            <a:ext cx="609600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182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ROVNOVÁHA NA PÁCE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 Páka je v rovnováze, jestliže výsledný moment sil působících na páku je nulový.</a:t>
            </a:r>
          </a:p>
          <a:p>
            <a:endParaRPr lang="cs-CZ" dirty="0"/>
          </a:p>
          <a:p>
            <a:r>
              <a:rPr lang="cs-CZ" dirty="0"/>
              <a:t>V případě, že na rameno a1 působí síla F1 a na rameno a2 působí síla F2, pak podmínku rovnováhy na páce vyjadřuje vzorec:</a:t>
            </a:r>
          </a:p>
          <a:p>
            <a:endParaRPr lang="cs-CZ" dirty="0"/>
          </a:p>
          <a:p>
            <a:r>
              <a:rPr lang="cs-CZ" dirty="0"/>
              <a:t>    F1 . a1 = F2 . a2</a:t>
            </a:r>
          </a:p>
          <a:p>
            <a:endParaRPr lang="cs-CZ" dirty="0"/>
          </a:p>
          <a:p>
            <a:r>
              <a:rPr lang="cs-CZ" dirty="0"/>
              <a:t>M1 vypočítáme F1 . a1</a:t>
            </a:r>
          </a:p>
        </p:txBody>
      </p:sp>
    </p:spTree>
    <p:extLst>
      <p:ext uri="{BB962C8B-B14F-4D97-AF65-F5344CB8AC3E}">
        <p14:creationId xmlns:p14="http://schemas.microsoft.com/office/powerpoint/2010/main" val="3254396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Vlevo působí 3krát větší síla na 3krát kratší rameno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35012"/>
            <a:ext cx="4896544" cy="224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1972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Pevná kladka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Užití:na</a:t>
            </a:r>
            <a:r>
              <a:rPr lang="cs-CZ" dirty="0" smtClean="0"/>
              <a:t> stavbách</a:t>
            </a:r>
          </a:p>
          <a:p>
            <a:r>
              <a:rPr lang="cs-CZ" dirty="0" smtClean="0"/>
              <a:t>Součást jeřábu </a:t>
            </a:r>
          </a:p>
          <a:p>
            <a:r>
              <a:rPr lang="cs-CZ" dirty="0" smtClean="0"/>
              <a:t>výtah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84784"/>
            <a:ext cx="4608512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3292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Kladkostroj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974" y="1700808"/>
            <a:ext cx="4778450" cy="5133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9019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229600" cy="4525963"/>
          </a:xfrm>
        </p:spPr>
        <p:txBody>
          <a:bodyPr/>
          <a:lstStyle/>
          <a:p>
            <a:r>
              <a:rPr lang="cs-CZ" dirty="0"/>
              <a:t>http://upload.wikimedia.org/wikipedia/commons/thumb/b/be/Paka.png/300px-Paka.png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2564904"/>
            <a:ext cx="6102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http://t2.gstatic.com/images?q=tbn:ANd9GcQ6t-8KIbV83lPZ33OFRsqRjfanAC-QhEtasxRF-KyAnIOICcKo</a:t>
            </a:r>
          </a:p>
        </p:txBody>
      </p:sp>
    </p:spTree>
    <p:extLst>
      <p:ext uri="{BB962C8B-B14F-4D97-AF65-F5344CB8AC3E}">
        <p14:creationId xmlns:p14="http://schemas.microsoft.com/office/powerpoint/2010/main" val="1918054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0308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5B110AEA-3A58-4984-A9CB-18F94F26BEB2}">
  <ds:schemaRefs/>
</ds:datastoreItem>
</file>

<file path=customXml/itemProps2.xml><?xml version="1.0" encoding="utf-8"?>
<ds:datastoreItem xmlns:ds="http://schemas.openxmlformats.org/officeDocument/2006/customXml" ds:itemID="{0FB446C0-2254-440D-A26B-EB9ACABA3DC9}">
  <ds:schemaRefs/>
</ds:datastoreItem>
</file>

<file path=customXml/itemProps3.xml><?xml version="1.0" encoding="utf-8"?>
<ds:datastoreItem xmlns:ds="http://schemas.openxmlformats.org/officeDocument/2006/customXml" ds:itemID="{16E07E11-09ED-437C-BFD8-B63C4BA1C92A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91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ŠABLONAIII/2 Jednoduché stroje</vt:lpstr>
      <vt:lpstr>ROVNOVÁHA NA PÁCE</vt:lpstr>
      <vt:lpstr>PÁKA</vt:lpstr>
      <vt:lpstr>Pevná kladka</vt:lpstr>
      <vt:lpstr>Kladkostroj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ŠABLONAIII/2 Jednoduché stroje</dc:title>
  <dc:creator>PC-12QP</dc:creator>
  <cp:lastModifiedBy>PC-12QP</cp:lastModifiedBy>
  <cp:revision>8</cp:revision>
  <cp:lastPrinted>2011-05-29T18:46:12Z</cp:lastPrinted>
  <dcterms:created xsi:type="dcterms:W3CDTF">2011-05-15T10:34:40Z</dcterms:created>
  <dcterms:modified xsi:type="dcterms:W3CDTF">2011-05-29T18:48:20Z</dcterms:modified>
</cp:coreProperties>
</file>