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10" r:id="rId2"/>
    <p:sldId id="326" r:id="rId3"/>
    <p:sldId id="325" r:id="rId4"/>
    <p:sldId id="334" r:id="rId5"/>
    <p:sldId id="338" r:id="rId6"/>
    <p:sldId id="342" r:id="rId7"/>
    <p:sldId id="341" r:id="rId8"/>
    <p:sldId id="340" r:id="rId9"/>
    <p:sldId id="339" r:id="rId10"/>
    <p:sldId id="337" r:id="rId11"/>
    <p:sldId id="336" r:id="rId12"/>
    <p:sldId id="335" r:id="rId13"/>
    <p:sldId id="343" r:id="rId14"/>
    <p:sldId id="324" r:id="rId15"/>
  </p:sldIdLst>
  <p:sldSz cx="9144000" cy="5143500" type="screen16x9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6866" autoAdjust="0"/>
  </p:normalViewPr>
  <p:slideViewPr>
    <p:cSldViewPr>
      <p:cViewPr>
        <p:scale>
          <a:sx n="66" d="100"/>
          <a:sy n="66" d="100"/>
        </p:scale>
        <p:origin x="-654" y="-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F0F67E6-409E-4734-873B-4316467F7FEB}" type="datetimeFigureOut">
              <a:rPr lang="cs-CZ"/>
              <a:pPr>
                <a:defRPr/>
              </a:pPr>
              <a:t>2.6.2015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cs-CZ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D0CB9E2-F21B-4954-8ED8-0CE1C5A74D0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Zástupný symbol pro obrázek snímk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21507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567B456-BBB1-468C-B981-EF1D045D91A6}" type="slidenum">
              <a:rPr lang="cs-CZ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cs-CZ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31FC4-8B26-4DA1-B47C-A6E43C7666A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23D91-F37E-4912-A149-50C72EA9823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B349E-6DCE-400A-A899-2498EE5F124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F34B20C-21D2-4570-8143-2D500C59637C}" type="datetimeFigureOut">
              <a:rPr lang="cs-CZ"/>
              <a:pPr>
                <a:defRPr/>
              </a:pPr>
              <a:t>2.6.2015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34FB6-D61E-4FA3-BE03-BEC41A31937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DB51D63-76B6-41A9-969A-DB122B7DF958}" type="datetimeFigureOut">
              <a:rPr lang="cs-CZ"/>
              <a:pPr>
                <a:defRPr/>
              </a:pPr>
              <a:t>2.6.2015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1FB68-253C-4B54-A2AD-6463C113C11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FF544-4E8E-41B5-8C9B-FE219FF030D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B7817-8023-4B64-996C-37C526344F6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7E7C7-227E-44B1-8C2C-DC7C104D8EE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67FF2-E34C-471B-9D06-0BDAD37AE40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E5EA7-484A-474D-AB68-343B84FD79D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AA217-2EEE-45C2-9843-85CA12B8FA4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2CC6C-1B50-4E56-A51B-17213D3AF6C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2D866-D919-4B72-931E-5B4A65390DD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20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Skupina 3"/>
          <p:cNvGrpSpPr>
            <a:grpSpLocks/>
          </p:cNvGrpSpPr>
          <p:nvPr/>
        </p:nvGrpSpPr>
        <p:grpSpPr bwMode="auto">
          <a:xfrm>
            <a:off x="0" y="3284538"/>
            <a:ext cx="9144000" cy="1858962"/>
            <a:chOff x="0" y="3284537"/>
            <a:chExt cx="9144000" cy="1858963"/>
          </a:xfrm>
        </p:grpSpPr>
        <p:pic>
          <p:nvPicPr>
            <p:cNvPr id="1034" name="Picture 3"/>
            <p:cNvPicPr>
              <a:picLocks noChangeAspect="1" noChangeArrowheads="1"/>
            </p:cNvPicPr>
            <p:nvPr userDrawn="1"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035" name="Skupina 10"/>
            <p:cNvGrpSpPr>
              <a:grpSpLocks noChangeAspect="1"/>
            </p:cNvGrpSpPr>
            <p:nvPr userDrawn="1"/>
          </p:nvGrpSpPr>
          <p:grpSpPr bwMode="auto"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cs-CZ"/>
              </a:p>
            </p:txBody>
          </p:sp>
          <p:pic>
            <p:nvPicPr>
              <p:cNvPr id="1039" name="Picture 12"/>
              <p:cNvPicPr>
                <a:picLocks noChangeAspect="1" noChangeArrowheads="1"/>
              </p:cNvPicPr>
              <p:nvPr userDrawn="1"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10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689725" y="201613"/>
            <a:ext cx="18605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419225"/>
            <a:ext cx="8229600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30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68313" y="842963"/>
            <a:ext cx="82296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0BEC747-2194-48A6-BAF2-7AE7D5BA94B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1032" name="Obrázek 11"/>
          <p:cNvPicPr>
            <a:picLocks noChangeAspect="1" noChangeArrowheads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179388" y="142875"/>
            <a:ext cx="2776537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Obrázek 12"/>
          <p:cNvPicPr>
            <a:picLocks noChangeAspect="1"/>
          </p:cNvPicPr>
          <p:nvPr userDrawn="1"/>
        </p:nvPicPr>
        <p:blipFill>
          <a:blip r:embed="rId20"/>
          <a:srcRect/>
          <a:stretch>
            <a:fillRect/>
          </a:stretch>
        </p:blipFill>
        <p:spPr bwMode="auto">
          <a:xfrm>
            <a:off x="7885113" y="4418013"/>
            <a:ext cx="1077912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62" r:id="rId12"/>
    <p:sldLayoutId id="2147483663" r:id="rId13"/>
  </p:sldLayoutIdLst>
  <p:txStyles>
    <p:titleStyle>
      <a:lvl1pPr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Nadpis 1"/>
          <p:cNvSpPr>
            <a:spLocks noGrp="1"/>
          </p:cNvSpPr>
          <p:nvPr>
            <p:ph type="ctrTitle"/>
          </p:nvPr>
        </p:nvSpPr>
        <p:spPr>
          <a:xfrm>
            <a:off x="1143000" y="1203325"/>
            <a:ext cx="6858000" cy="1428750"/>
          </a:xfrm>
        </p:spPr>
        <p:txBody>
          <a:bodyPr/>
          <a:lstStyle/>
          <a:p>
            <a:r>
              <a:rPr lang="cs-CZ" sz="1600" smtClean="0"/>
              <a:t/>
            </a:r>
            <a:br>
              <a:rPr lang="cs-CZ" sz="1600" smtClean="0"/>
            </a:br>
            <a:r>
              <a:rPr lang="cs-CZ" sz="1600" smtClean="0"/>
              <a:t/>
            </a:r>
            <a:br>
              <a:rPr lang="cs-CZ" sz="1600" smtClean="0"/>
            </a:br>
            <a:r>
              <a:rPr lang="cs-CZ" sz="1600" smtClean="0"/>
              <a:t>Dotkněte se inovací</a:t>
            </a:r>
            <a:br>
              <a:rPr lang="cs-CZ" sz="1600" smtClean="0"/>
            </a:br>
            <a:r>
              <a:rPr lang="cs-CZ" sz="1600" smtClean="0"/>
              <a:t>CZ.1.07/1.3.00/51.0024</a:t>
            </a:r>
            <a:r>
              <a:rPr lang="cs-CZ" sz="2000" smtClean="0"/>
              <a:t/>
            </a:r>
            <a:br>
              <a:rPr lang="cs-CZ" sz="2000" smtClean="0"/>
            </a:br>
            <a:r>
              <a:rPr lang="cs-CZ" smtClean="0"/>
              <a:t/>
            </a:r>
            <a:br>
              <a:rPr lang="cs-CZ" smtClean="0"/>
            </a:br>
            <a:endParaRPr lang="cs-CZ" smtClean="0"/>
          </a:p>
        </p:txBody>
      </p:sp>
      <p:sp>
        <p:nvSpPr>
          <p:cNvPr id="16386" name="Podnadpis 2"/>
          <p:cNvSpPr>
            <a:spLocks noGrp="1"/>
          </p:cNvSpPr>
          <p:nvPr>
            <p:ph type="subTitle" idx="1"/>
          </p:nvPr>
        </p:nvSpPr>
        <p:spPr>
          <a:xfrm>
            <a:off x="1143000" y="1708150"/>
            <a:ext cx="6858000" cy="2235200"/>
          </a:xfrm>
        </p:spPr>
        <p:txBody>
          <a:bodyPr/>
          <a:lstStyle/>
          <a:p>
            <a:r>
              <a:rPr lang="cs-CZ" sz="3600" b="1" smtClean="0"/>
              <a:t>Hodiny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Skupina 11"/>
          <p:cNvGrpSpPr>
            <a:grpSpLocks/>
          </p:cNvGrpSpPr>
          <p:nvPr/>
        </p:nvGrpSpPr>
        <p:grpSpPr bwMode="auto">
          <a:xfrm>
            <a:off x="2124075" y="1924050"/>
            <a:ext cx="1847850" cy="2335213"/>
            <a:chOff x="1619672" y="2924944"/>
            <a:chExt cx="1847850" cy="2466975"/>
          </a:xfrm>
        </p:grpSpPr>
        <p:pic>
          <p:nvPicPr>
            <p:cNvPr id="26634" name="Obrázek 0" descr="bez názvu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19672" y="2924944"/>
              <a:ext cx="1847850" cy="2466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6635" name="Group 2"/>
            <p:cNvGrpSpPr>
              <a:grpSpLocks/>
            </p:cNvGrpSpPr>
            <p:nvPr/>
          </p:nvGrpSpPr>
          <p:grpSpPr bwMode="auto">
            <a:xfrm rot="5400000">
              <a:off x="2114327" y="3798441"/>
              <a:ext cx="730250" cy="279400"/>
              <a:chOff x="7767" y="7065"/>
              <a:chExt cx="1151" cy="439"/>
            </a:xfrm>
          </p:grpSpPr>
          <p:sp>
            <p:nvSpPr>
              <p:cNvPr id="26636" name="AutoShape 3"/>
              <p:cNvSpPr>
                <a:spLocks noChangeArrowheads="1"/>
              </p:cNvSpPr>
              <p:nvPr/>
            </p:nvSpPr>
            <p:spPr bwMode="auto">
              <a:xfrm rot="10800000">
                <a:off x="7767" y="7110"/>
                <a:ext cx="1140" cy="180"/>
              </a:xfrm>
              <a:prstGeom prst="rightArrow">
                <a:avLst>
                  <a:gd name="adj1" fmla="val 50000"/>
                  <a:gd name="adj2" fmla="val 158333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6637" name="Oval 4"/>
              <p:cNvSpPr>
                <a:spLocks noChangeArrowheads="1"/>
              </p:cNvSpPr>
              <p:nvPr/>
            </p:nvSpPr>
            <p:spPr bwMode="auto">
              <a:xfrm>
                <a:off x="8678" y="7065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6638" name="AutoShape 5"/>
              <p:cNvSpPr>
                <a:spLocks noChangeArrowheads="1"/>
              </p:cNvSpPr>
              <p:nvPr/>
            </p:nvSpPr>
            <p:spPr bwMode="auto">
              <a:xfrm rot="8640623">
                <a:off x="8112" y="7361"/>
                <a:ext cx="795" cy="143"/>
              </a:xfrm>
              <a:prstGeom prst="rightArrow">
                <a:avLst>
                  <a:gd name="adj1" fmla="val 50000"/>
                  <a:gd name="adj2" fmla="val 138986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</p:grpSp>
      </p:grpSp>
      <p:grpSp>
        <p:nvGrpSpPr>
          <p:cNvPr id="13" name="Skupina 12"/>
          <p:cNvGrpSpPr>
            <a:grpSpLocks/>
          </p:cNvGrpSpPr>
          <p:nvPr/>
        </p:nvGrpSpPr>
        <p:grpSpPr bwMode="auto">
          <a:xfrm>
            <a:off x="5148263" y="1924050"/>
            <a:ext cx="1847850" cy="2278063"/>
            <a:chOff x="5292080" y="2924944"/>
            <a:chExt cx="1847850" cy="2466975"/>
          </a:xfrm>
        </p:grpSpPr>
        <p:pic>
          <p:nvPicPr>
            <p:cNvPr id="26629" name="Obrázek 0" descr="bez názvu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92080" y="2924944"/>
              <a:ext cx="1847850" cy="2466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6630" name="Group 6"/>
            <p:cNvGrpSpPr>
              <a:grpSpLocks/>
            </p:cNvGrpSpPr>
            <p:nvPr/>
          </p:nvGrpSpPr>
          <p:grpSpPr bwMode="auto">
            <a:xfrm rot="-5400000">
              <a:off x="5929958" y="4231283"/>
              <a:ext cx="730250" cy="277813"/>
              <a:chOff x="7767" y="7065"/>
              <a:chExt cx="1151" cy="439"/>
            </a:xfrm>
          </p:grpSpPr>
          <p:sp>
            <p:nvSpPr>
              <p:cNvPr id="26631" name="AutoShape 7"/>
              <p:cNvSpPr>
                <a:spLocks noChangeArrowheads="1"/>
              </p:cNvSpPr>
              <p:nvPr/>
            </p:nvSpPr>
            <p:spPr bwMode="auto">
              <a:xfrm rot="10800000">
                <a:off x="7767" y="7110"/>
                <a:ext cx="1140" cy="180"/>
              </a:xfrm>
              <a:prstGeom prst="rightArrow">
                <a:avLst>
                  <a:gd name="adj1" fmla="val 50000"/>
                  <a:gd name="adj2" fmla="val 158333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6632" name="Oval 8"/>
              <p:cNvSpPr>
                <a:spLocks noChangeArrowheads="1"/>
              </p:cNvSpPr>
              <p:nvPr/>
            </p:nvSpPr>
            <p:spPr bwMode="auto">
              <a:xfrm>
                <a:off x="8678" y="7065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6633" name="AutoShape 9"/>
              <p:cNvSpPr>
                <a:spLocks noChangeArrowheads="1"/>
              </p:cNvSpPr>
              <p:nvPr/>
            </p:nvSpPr>
            <p:spPr bwMode="auto">
              <a:xfrm rot="8640623">
                <a:off x="8112" y="7361"/>
                <a:ext cx="795" cy="143"/>
              </a:xfrm>
              <a:prstGeom prst="rightArrow">
                <a:avLst>
                  <a:gd name="adj1" fmla="val 50000"/>
                  <a:gd name="adj2" fmla="val 138986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</p:grpSp>
      </p:grpSp>
      <p:sp>
        <p:nvSpPr>
          <p:cNvPr id="14" name="Šipka doprava 13">
            <a:hlinkClick r:id="" action="ppaction://hlinkshowjump?jump=nextslide"/>
          </p:cNvPr>
          <p:cNvSpPr/>
          <p:nvPr/>
        </p:nvSpPr>
        <p:spPr>
          <a:xfrm>
            <a:off x="7308850" y="3986213"/>
            <a:ext cx="1150938" cy="431800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6628" name="TextovéPole 15"/>
          <p:cNvSpPr txBox="1">
            <a:spLocks noChangeArrowheads="1"/>
          </p:cNvSpPr>
          <p:nvPr/>
        </p:nvSpPr>
        <p:spPr bwMode="auto">
          <a:xfrm>
            <a:off x="3771900" y="923925"/>
            <a:ext cx="45370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3200">
                <a:latin typeface="Calibri" pitchFamily="34" charset="0"/>
              </a:rPr>
              <a:t>11 hodin.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Skupina 19"/>
          <p:cNvGrpSpPr>
            <a:grpSpLocks/>
          </p:cNvGrpSpPr>
          <p:nvPr/>
        </p:nvGrpSpPr>
        <p:grpSpPr bwMode="auto">
          <a:xfrm>
            <a:off x="2195513" y="1924050"/>
            <a:ext cx="1847850" cy="2389188"/>
            <a:chOff x="6372200" y="2204864"/>
            <a:chExt cx="1847850" cy="2466975"/>
          </a:xfrm>
        </p:grpSpPr>
        <p:pic>
          <p:nvPicPr>
            <p:cNvPr id="27658" name="Obrázek 0" descr="bez názvu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372200" y="2204864"/>
              <a:ext cx="1847850" cy="2466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7659" name="Group 10"/>
            <p:cNvGrpSpPr>
              <a:grpSpLocks/>
            </p:cNvGrpSpPr>
            <p:nvPr/>
          </p:nvGrpSpPr>
          <p:grpSpPr bwMode="auto">
            <a:xfrm>
              <a:off x="7236296" y="3212976"/>
              <a:ext cx="511175" cy="828675"/>
              <a:chOff x="8667" y="2962"/>
              <a:chExt cx="806" cy="1306"/>
            </a:xfrm>
          </p:grpSpPr>
          <p:sp>
            <p:nvSpPr>
              <p:cNvPr id="27660" name="AutoShape 11"/>
              <p:cNvSpPr>
                <a:spLocks noChangeArrowheads="1"/>
              </p:cNvSpPr>
              <p:nvPr/>
            </p:nvSpPr>
            <p:spPr bwMode="auto">
              <a:xfrm rot="5400000">
                <a:off x="8247" y="3668"/>
                <a:ext cx="1020" cy="180"/>
              </a:xfrm>
              <a:prstGeom prst="rightArrow">
                <a:avLst>
                  <a:gd name="adj1" fmla="val 50000"/>
                  <a:gd name="adj2" fmla="val 141667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7661" name="Oval 12"/>
              <p:cNvSpPr>
                <a:spLocks noChangeArrowheads="1"/>
              </p:cNvSpPr>
              <p:nvPr/>
            </p:nvSpPr>
            <p:spPr bwMode="auto">
              <a:xfrm>
                <a:off x="8667" y="3105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7662" name="AutoShape 13"/>
              <p:cNvSpPr>
                <a:spLocks noChangeArrowheads="1"/>
              </p:cNvSpPr>
              <p:nvPr/>
            </p:nvSpPr>
            <p:spPr bwMode="auto">
              <a:xfrm rot="-2206808">
                <a:off x="8678" y="2962"/>
                <a:ext cx="795" cy="143"/>
              </a:xfrm>
              <a:prstGeom prst="rightArrow">
                <a:avLst>
                  <a:gd name="adj1" fmla="val 50000"/>
                  <a:gd name="adj2" fmla="val 138986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</p:grpSp>
      </p:grpSp>
      <p:grpSp>
        <p:nvGrpSpPr>
          <p:cNvPr id="31" name="Skupina 30"/>
          <p:cNvGrpSpPr>
            <a:grpSpLocks/>
          </p:cNvGrpSpPr>
          <p:nvPr/>
        </p:nvGrpSpPr>
        <p:grpSpPr bwMode="auto">
          <a:xfrm>
            <a:off x="5219700" y="1924050"/>
            <a:ext cx="1847850" cy="2389188"/>
            <a:chOff x="5004048" y="3501008"/>
            <a:chExt cx="1847850" cy="2466975"/>
          </a:xfrm>
        </p:grpSpPr>
        <p:pic>
          <p:nvPicPr>
            <p:cNvPr id="27653" name="Obrázek 0" descr="bez názvu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004048" y="3501008"/>
              <a:ext cx="1847850" cy="2466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7654" name="Group 2"/>
            <p:cNvGrpSpPr>
              <a:grpSpLocks/>
            </p:cNvGrpSpPr>
            <p:nvPr/>
          </p:nvGrpSpPr>
          <p:grpSpPr bwMode="auto">
            <a:xfrm rot="-5400000">
              <a:off x="5882878" y="4134346"/>
              <a:ext cx="511175" cy="828675"/>
              <a:chOff x="8667" y="2962"/>
              <a:chExt cx="806" cy="1306"/>
            </a:xfrm>
          </p:grpSpPr>
          <p:sp>
            <p:nvSpPr>
              <p:cNvPr id="27655" name="AutoShape 3"/>
              <p:cNvSpPr>
                <a:spLocks noChangeArrowheads="1"/>
              </p:cNvSpPr>
              <p:nvPr/>
            </p:nvSpPr>
            <p:spPr bwMode="auto">
              <a:xfrm rot="5400000">
                <a:off x="8247" y="3668"/>
                <a:ext cx="1020" cy="180"/>
              </a:xfrm>
              <a:prstGeom prst="rightArrow">
                <a:avLst>
                  <a:gd name="adj1" fmla="val 50000"/>
                  <a:gd name="adj2" fmla="val 141667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7656" name="Oval 4"/>
              <p:cNvSpPr>
                <a:spLocks noChangeArrowheads="1"/>
              </p:cNvSpPr>
              <p:nvPr/>
            </p:nvSpPr>
            <p:spPr bwMode="auto">
              <a:xfrm>
                <a:off x="8667" y="3105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7657" name="AutoShape 5"/>
              <p:cNvSpPr>
                <a:spLocks noChangeArrowheads="1"/>
              </p:cNvSpPr>
              <p:nvPr/>
            </p:nvSpPr>
            <p:spPr bwMode="auto">
              <a:xfrm rot="-2206808">
                <a:off x="8678" y="2962"/>
                <a:ext cx="795" cy="143"/>
              </a:xfrm>
              <a:prstGeom prst="rightArrow">
                <a:avLst>
                  <a:gd name="adj1" fmla="val 50000"/>
                  <a:gd name="adj2" fmla="val 138986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</p:grpSp>
      </p:grpSp>
      <p:sp>
        <p:nvSpPr>
          <p:cNvPr id="32" name="Šipka doprava 31">
            <a:hlinkClick r:id="" action="ppaction://hlinkshowjump?jump=nextslide"/>
          </p:cNvPr>
          <p:cNvSpPr/>
          <p:nvPr/>
        </p:nvSpPr>
        <p:spPr>
          <a:xfrm>
            <a:off x="7380288" y="3881438"/>
            <a:ext cx="1152525" cy="431800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7652" name="TextovéPole 33"/>
          <p:cNvSpPr txBox="1">
            <a:spLocks noChangeArrowheads="1"/>
          </p:cNvSpPr>
          <p:nvPr/>
        </p:nvSpPr>
        <p:spPr bwMode="auto">
          <a:xfrm>
            <a:off x="3635375" y="1058863"/>
            <a:ext cx="45370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3200">
                <a:latin typeface="Calibri" pitchFamily="34" charset="0"/>
              </a:rPr>
              <a:t>Čtvrt na 11.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Skupina 8"/>
          <p:cNvGrpSpPr>
            <a:grpSpLocks/>
          </p:cNvGrpSpPr>
          <p:nvPr/>
        </p:nvGrpSpPr>
        <p:grpSpPr bwMode="auto">
          <a:xfrm>
            <a:off x="2051050" y="1995488"/>
            <a:ext cx="1847850" cy="2317750"/>
            <a:chOff x="3648075" y="2195512"/>
            <a:chExt cx="1847850" cy="2466975"/>
          </a:xfrm>
        </p:grpSpPr>
        <p:pic>
          <p:nvPicPr>
            <p:cNvPr id="28682" name="Obrázek 0" descr="bez názvu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48075" y="2195512"/>
              <a:ext cx="1847850" cy="2466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8683" name="Group 2"/>
            <p:cNvGrpSpPr>
              <a:grpSpLocks/>
            </p:cNvGrpSpPr>
            <p:nvPr/>
          </p:nvGrpSpPr>
          <p:grpSpPr bwMode="auto">
            <a:xfrm>
              <a:off x="4499992" y="2780928"/>
              <a:ext cx="571500" cy="723900"/>
              <a:chOff x="2790" y="2333"/>
              <a:chExt cx="900" cy="1140"/>
            </a:xfrm>
          </p:grpSpPr>
          <p:sp>
            <p:nvSpPr>
              <p:cNvPr id="28684" name="AutoShape 3"/>
              <p:cNvSpPr>
                <a:spLocks noChangeArrowheads="1"/>
              </p:cNvSpPr>
              <p:nvPr/>
            </p:nvSpPr>
            <p:spPr bwMode="auto">
              <a:xfrm>
                <a:off x="2895" y="3330"/>
                <a:ext cx="795" cy="143"/>
              </a:xfrm>
              <a:prstGeom prst="rightArrow">
                <a:avLst>
                  <a:gd name="adj1" fmla="val 50000"/>
                  <a:gd name="adj2" fmla="val 138986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8685" name="AutoShape 4"/>
              <p:cNvSpPr>
                <a:spLocks noChangeArrowheads="1"/>
              </p:cNvSpPr>
              <p:nvPr/>
            </p:nvSpPr>
            <p:spPr bwMode="auto">
              <a:xfrm rot="-5400000">
                <a:off x="2310" y="2813"/>
                <a:ext cx="1140" cy="180"/>
              </a:xfrm>
              <a:prstGeom prst="rightArrow">
                <a:avLst>
                  <a:gd name="adj1" fmla="val 50000"/>
                  <a:gd name="adj2" fmla="val 158333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8686" name="Oval 5"/>
              <p:cNvSpPr>
                <a:spLocks noChangeArrowheads="1"/>
              </p:cNvSpPr>
              <p:nvPr/>
            </p:nvSpPr>
            <p:spPr bwMode="auto">
              <a:xfrm>
                <a:off x="2790" y="3248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</p:grpSp>
      </p:grpSp>
      <p:grpSp>
        <p:nvGrpSpPr>
          <p:cNvPr id="15" name="Skupina 14"/>
          <p:cNvGrpSpPr>
            <a:grpSpLocks/>
          </p:cNvGrpSpPr>
          <p:nvPr/>
        </p:nvGrpSpPr>
        <p:grpSpPr bwMode="auto">
          <a:xfrm>
            <a:off x="5292725" y="1995488"/>
            <a:ext cx="1847850" cy="2317750"/>
            <a:chOff x="3648075" y="2195512"/>
            <a:chExt cx="1847850" cy="2466975"/>
          </a:xfrm>
        </p:grpSpPr>
        <p:pic>
          <p:nvPicPr>
            <p:cNvPr id="28677" name="Obrázek 0" descr="bez názvu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48075" y="2195512"/>
              <a:ext cx="1847850" cy="2466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8678" name="Group 6"/>
            <p:cNvGrpSpPr>
              <a:grpSpLocks/>
            </p:cNvGrpSpPr>
            <p:nvPr/>
          </p:nvGrpSpPr>
          <p:grpSpPr bwMode="auto">
            <a:xfrm>
              <a:off x="3923928" y="3356992"/>
              <a:ext cx="930275" cy="504825"/>
              <a:chOff x="4740" y="3248"/>
              <a:chExt cx="1466" cy="795"/>
            </a:xfrm>
          </p:grpSpPr>
          <p:sp>
            <p:nvSpPr>
              <p:cNvPr id="28679" name="AutoShape 7"/>
              <p:cNvSpPr>
                <a:spLocks noChangeArrowheads="1"/>
              </p:cNvSpPr>
              <p:nvPr/>
            </p:nvSpPr>
            <p:spPr bwMode="auto">
              <a:xfrm rot="10800000">
                <a:off x="4740" y="3248"/>
                <a:ext cx="1140" cy="180"/>
              </a:xfrm>
              <a:prstGeom prst="rightArrow">
                <a:avLst>
                  <a:gd name="adj1" fmla="val 50000"/>
                  <a:gd name="adj2" fmla="val 158333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8680" name="AutoShape 8"/>
              <p:cNvSpPr>
                <a:spLocks noChangeArrowheads="1"/>
              </p:cNvSpPr>
              <p:nvPr/>
            </p:nvSpPr>
            <p:spPr bwMode="auto">
              <a:xfrm rot="2759052">
                <a:off x="5737" y="3574"/>
                <a:ext cx="795" cy="143"/>
              </a:xfrm>
              <a:prstGeom prst="rightArrow">
                <a:avLst>
                  <a:gd name="adj1" fmla="val 50000"/>
                  <a:gd name="adj2" fmla="val 138986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8681" name="Oval 9"/>
              <p:cNvSpPr>
                <a:spLocks noChangeArrowheads="1"/>
              </p:cNvSpPr>
              <p:nvPr/>
            </p:nvSpPr>
            <p:spPr bwMode="auto">
              <a:xfrm>
                <a:off x="5670" y="3248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</p:grpSp>
      </p:grpSp>
      <p:sp>
        <p:nvSpPr>
          <p:cNvPr id="22" name="Šipka doprava 21">
            <a:hlinkClick r:id="" action="ppaction://hlinkshowjump?jump=nextslide"/>
          </p:cNvPr>
          <p:cNvSpPr/>
          <p:nvPr/>
        </p:nvSpPr>
        <p:spPr>
          <a:xfrm>
            <a:off x="7153275" y="3848100"/>
            <a:ext cx="1152525" cy="431800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8676" name="TextovéPole 23"/>
          <p:cNvSpPr txBox="1">
            <a:spLocks noChangeArrowheads="1"/>
          </p:cNvSpPr>
          <p:nvPr/>
        </p:nvSpPr>
        <p:spPr bwMode="auto">
          <a:xfrm>
            <a:off x="3482975" y="915988"/>
            <a:ext cx="45370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3200">
                <a:latin typeface="Calibri" pitchFamily="34" charset="0"/>
              </a:rPr>
              <a:t>Tři čtvrtě na 5.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Skupina 7"/>
          <p:cNvGrpSpPr>
            <a:grpSpLocks/>
          </p:cNvGrpSpPr>
          <p:nvPr/>
        </p:nvGrpSpPr>
        <p:grpSpPr bwMode="auto">
          <a:xfrm>
            <a:off x="2268538" y="1851025"/>
            <a:ext cx="1847850" cy="2354263"/>
            <a:chOff x="2699792" y="2636912"/>
            <a:chExt cx="1847850" cy="2466975"/>
          </a:xfrm>
        </p:grpSpPr>
        <p:pic>
          <p:nvPicPr>
            <p:cNvPr id="29705" name="Obrázek 0" descr="bez názvu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699792" y="2636912"/>
              <a:ext cx="1847850" cy="2466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9706" name="Group 2"/>
            <p:cNvGrpSpPr>
              <a:grpSpLocks/>
            </p:cNvGrpSpPr>
            <p:nvPr/>
          </p:nvGrpSpPr>
          <p:grpSpPr bwMode="auto">
            <a:xfrm>
              <a:off x="3059832" y="3789040"/>
              <a:ext cx="1228725" cy="142875"/>
              <a:chOff x="2107" y="3252"/>
              <a:chExt cx="1935" cy="225"/>
            </a:xfrm>
          </p:grpSpPr>
          <p:sp>
            <p:nvSpPr>
              <p:cNvPr id="29707" name="AutoShape 3"/>
              <p:cNvSpPr>
                <a:spLocks noChangeArrowheads="1"/>
              </p:cNvSpPr>
              <p:nvPr/>
            </p:nvSpPr>
            <p:spPr bwMode="auto">
              <a:xfrm rot="-10343364">
                <a:off x="2107" y="3252"/>
                <a:ext cx="795" cy="143"/>
              </a:xfrm>
              <a:prstGeom prst="rightArrow">
                <a:avLst>
                  <a:gd name="adj1" fmla="val 50000"/>
                  <a:gd name="adj2" fmla="val 138986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9708" name="AutoShape 4"/>
              <p:cNvSpPr>
                <a:spLocks noChangeArrowheads="1"/>
              </p:cNvSpPr>
              <p:nvPr/>
            </p:nvSpPr>
            <p:spPr bwMode="auto">
              <a:xfrm>
                <a:off x="2902" y="3255"/>
                <a:ext cx="1140" cy="180"/>
              </a:xfrm>
              <a:prstGeom prst="rightArrow">
                <a:avLst>
                  <a:gd name="adj1" fmla="val 50000"/>
                  <a:gd name="adj2" fmla="val 158333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9709" name="Oval 5"/>
              <p:cNvSpPr>
                <a:spLocks noChangeArrowheads="1"/>
              </p:cNvSpPr>
              <p:nvPr/>
            </p:nvSpPr>
            <p:spPr bwMode="auto">
              <a:xfrm>
                <a:off x="2809" y="3252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</p:grpSp>
      </p:grpSp>
      <p:grpSp>
        <p:nvGrpSpPr>
          <p:cNvPr id="13" name="Skupina 12"/>
          <p:cNvGrpSpPr>
            <a:grpSpLocks/>
          </p:cNvGrpSpPr>
          <p:nvPr/>
        </p:nvGrpSpPr>
        <p:grpSpPr bwMode="auto">
          <a:xfrm>
            <a:off x="5148263" y="1851025"/>
            <a:ext cx="1847850" cy="2293938"/>
            <a:chOff x="4932040" y="2348880"/>
            <a:chExt cx="1847850" cy="2466975"/>
          </a:xfrm>
        </p:grpSpPr>
        <p:pic>
          <p:nvPicPr>
            <p:cNvPr id="29700" name="Obrázek 0" descr="bez názvu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932040" y="2348880"/>
              <a:ext cx="1847850" cy="2466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9701" name="Group 6"/>
            <p:cNvGrpSpPr>
              <a:grpSpLocks/>
            </p:cNvGrpSpPr>
            <p:nvPr/>
          </p:nvGrpSpPr>
          <p:grpSpPr bwMode="auto">
            <a:xfrm>
              <a:off x="5724128" y="3501008"/>
              <a:ext cx="542925" cy="723900"/>
              <a:chOff x="5722" y="3255"/>
              <a:chExt cx="855" cy="1140"/>
            </a:xfrm>
          </p:grpSpPr>
          <p:sp>
            <p:nvSpPr>
              <p:cNvPr id="29702" name="Oval 7"/>
              <p:cNvSpPr>
                <a:spLocks noChangeArrowheads="1"/>
              </p:cNvSpPr>
              <p:nvPr/>
            </p:nvSpPr>
            <p:spPr bwMode="auto">
              <a:xfrm>
                <a:off x="5722" y="3255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9703" name="AutoShape 8"/>
              <p:cNvSpPr>
                <a:spLocks noChangeArrowheads="1"/>
              </p:cNvSpPr>
              <p:nvPr/>
            </p:nvSpPr>
            <p:spPr bwMode="auto">
              <a:xfrm rot="5400000">
                <a:off x="5302" y="3735"/>
                <a:ext cx="1140" cy="180"/>
              </a:xfrm>
              <a:prstGeom prst="rightArrow">
                <a:avLst>
                  <a:gd name="adj1" fmla="val 50000"/>
                  <a:gd name="adj2" fmla="val 158333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9704" name="AutoShape 9"/>
              <p:cNvSpPr>
                <a:spLocks noChangeArrowheads="1"/>
              </p:cNvSpPr>
              <p:nvPr/>
            </p:nvSpPr>
            <p:spPr bwMode="auto">
              <a:xfrm rot="938650">
                <a:off x="5782" y="3395"/>
                <a:ext cx="795" cy="143"/>
              </a:xfrm>
              <a:prstGeom prst="rightArrow">
                <a:avLst>
                  <a:gd name="adj1" fmla="val 50000"/>
                  <a:gd name="adj2" fmla="val 138986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</p:grpSp>
      </p:grpSp>
      <p:sp>
        <p:nvSpPr>
          <p:cNvPr id="29699" name="TextovéPole 14"/>
          <p:cNvSpPr txBox="1">
            <a:spLocks noChangeArrowheads="1"/>
          </p:cNvSpPr>
          <p:nvPr/>
        </p:nvSpPr>
        <p:spPr bwMode="auto">
          <a:xfrm>
            <a:off x="4116388" y="950913"/>
            <a:ext cx="453548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3200">
                <a:latin typeface="Calibri" pitchFamily="34" charset="0"/>
              </a:rPr>
              <a:t>Půl 4.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Nadpis 1"/>
          <p:cNvSpPr>
            <a:spLocks noGrp="1"/>
          </p:cNvSpPr>
          <p:nvPr>
            <p:ph type="title"/>
          </p:nvPr>
        </p:nvSpPr>
        <p:spPr>
          <a:xfrm>
            <a:off x="684213" y="842963"/>
            <a:ext cx="8013700" cy="460375"/>
          </a:xfrm>
        </p:spPr>
        <p:txBody>
          <a:bodyPr/>
          <a:lstStyle/>
          <a:p>
            <a:pPr algn="l"/>
            <a:r>
              <a:rPr lang="cs-CZ" b="1" smtClean="0"/>
              <a:t>Zdroje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4213" y="1419225"/>
            <a:ext cx="8002587" cy="3175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Archiv autora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cs-CZ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cs-CZ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cs-CZ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cs-CZ" dirty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>
          <a:xfrm>
            <a:off x="4572000" y="195263"/>
            <a:ext cx="4103688" cy="288925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Podnadpis 2"/>
          <p:cNvSpPr>
            <a:spLocks noGrp="1"/>
          </p:cNvSpPr>
          <p:nvPr>
            <p:ph type="subTitle" idx="1"/>
          </p:nvPr>
        </p:nvSpPr>
        <p:spPr>
          <a:xfrm>
            <a:off x="684213" y="1303338"/>
            <a:ext cx="8208962" cy="3571875"/>
          </a:xfrm>
        </p:spPr>
        <p:txBody>
          <a:bodyPr/>
          <a:lstStyle/>
          <a:p>
            <a:pPr algn="l"/>
            <a:r>
              <a:rPr lang="cs-CZ" smtClean="0"/>
              <a:t>Škola: ZŠ a MŠ Hlušice</a:t>
            </a:r>
          </a:p>
          <a:p>
            <a:pPr algn="l"/>
            <a:r>
              <a:rPr lang="cs-CZ" smtClean="0"/>
              <a:t>Autor: Mgr. Petra Petráčková</a:t>
            </a:r>
          </a:p>
          <a:p>
            <a:pPr algn="l"/>
            <a:r>
              <a:rPr lang="cs-CZ" smtClean="0"/>
              <a:t>Předmět: Prvouka</a:t>
            </a:r>
          </a:p>
          <a:p>
            <a:pPr algn="l"/>
            <a:endParaRPr lang="cs-CZ" smtClean="0"/>
          </a:p>
          <a:p>
            <a:pPr algn="l"/>
            <a:r>
              <a:rPr lang="cs-CZ" smtClean="0"/>
              <a:t>Anotace: Prezentace je určena k procvičení určování času. Lze pustit na interaktivní tabuli a nebo na tabletech. Lze soutěžit ve dvojicích na rychlost, pracovat jednotlivě a vybí</a:t>
            </a:r>
            <a:r>
              <a:rPr lang="cs-CZ" smtClean="0">
                <a:latin typeface="Arial" charset="0"/>
              </a:rPr>
              <a:t>rat</a:t>
            </a:r>
            <a:r>
              <a:rPr lang="cs-CZ" smtClean="0"/>
              <a:t> si z nabízených možností.</a:t>
            </a:r>
          </a:p>
          <a:p>
            <a:pPr algn="l"/>
            <a:endParaRPr lang="cs-CZ" smtClean="0"/>
          </a:p>
          <a:p>
            <a:pPr algn="l"/>
            <a:endParaRPr lang="cs-CZ" smtClean="0"/>
          </a:p>
          <a:p>
            <a:pPr algn="l"/>
            <a:endParaRPr lang="cs-CZ" smtClean="0"/>
          </a:p>
          <a:p>
            <a:pPr algn="l"/>
            <a:r>
              <a:rPr lang="cs-CZ" smtClean="0"/>
              <a:t>Materiál je zpracován v rámci projektu Dotkněte se inovací CZ.1.07/1.3.00/51.0024 </a:t>
            </a:r>
          </a:p>
          <a:p>
            <a:pPr algn="l"/>
            <a:endParaRPr lang="cs-CZ" smtClean="0"/>
          </a:p>
        </p:txBody>
      </p:sp>
      <p:sp>
        <p:nvSpPr>
          <p:cNvPr id="17410" name="Nadpis 1"/>
          <p:cNvSpPr txBox="1">
            <a:spLocks/>
          </p:cNvSpPr>
          <p:nvPr/>
        </p:nvSpPr>
        <p:spPr bwMode="auto">
          <a:xfrm>
            <a:off x="684213" y="842963"/>
            <a:ext cx="80137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tabLst>
                <a:tab pos="1790700" algn="l"/>
              </a:tabLst>
            </a:pPr>
            <a:r>
              <a:rPr lang="cs-CZ" sz="3200" b="1">
                <a:latin typeface="Calibri" pitchFamily="34" charset="0"/>
              </a:rPr>
              <a:t>Základní informace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smtClean="0"/>
              <a:t>Metodický pokyn</a:t>
            </a:r>
          </a:p>
        </p:txBody>
      </p:sp>
      <p:sp>
        <p:nvSpPr>
          <p:cNvPr id="18434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smtClean="0"/>
              <a:t>Popis práce s materiálem</a:t>
            </a:r>
          </a:p>
          <a:p>
            <a:pPr>
              <a:buFont typeface="Wingdings" pitchFamily="2" charset="2"/>
              <a:buChar char="Ø"/>
            </a:pPr>
            <a:r>
              <a:rPr lang="cs-CZ" sz="1800" i="1" smtClean="0"/>
              <a:t>Materiál je určen pro práci s interaktivní tabulí a tablety</a:t>
            </a:r>
          </a:p>
          <a:p>
            <a:r>
              <a:rPr lang="cs-CZ" sz="1800" smtClean="0"/>
              <a:t>Přílohy</a:t>
            </a:r>
          </a:p>
          <a:p>
            <a:pPr>
              <a:buFont typeface="Wingdings" pitchFamily="2" charset="2"/>
              <a:buChar char="Ø"/>
            </a:pPr>
            <a:r>
              <a:rPr lang="cs-CZ" sz="1800" i="1" smtClean="0"/>
              <a:t>Didaktická příprava </a:t>
            </a:r>
          </a:p>
          <a:p>
            <a:r>
              <a:rPr lang="cs-CZ" sz="1800" smtClean="0"/>
              <a:t>Očekávání a cíle</a:t>
            </a:r>
          </a:p>
          <a:p>
            <a:pPr>
              <a:buFont typeface="Wingdings" pitchFamily="2" charset="2"/>
              <a:buChar char="Ø"/>
            </a:pPr>
            <a:r>
              <a:rPr lang="cs-CZ" sz="1800" i="1" smtClean="0"/>
              <a:t>Dle didaktické přípravy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>
          <a:xfrm>
            <a:off x="4572000" y="195263"/>
            <a:ext cx="4103688" cy="288925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20"/>
          <p:cNvGrpSpPr>
            <a:grpSpLocks/>
          </p:cNvGrpSpPr>
          <p:nvPr/>
        </p:nvGrpSpPr>
        <p:grpSpPr bwMode="auto">
          <a:xfrm>
            <a:off x="5148263" y="1851025"/>
            <a:ext cx="1847850" cy="2408238"/>
            <a:chOff x="5292080" y="3645024"/>
            <a:chExt cx="1847850" cy="2466975"/>
          </a:xfrm>
        </p:grpSpPr>
        <p:pic>
          <p:nvPicPr>
            <p:cNvPr id="19466" name="Obrázek 0" descr="bez názvu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92080" y="3645024"/>
              <a:ext cx="1847850" cy="2466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467" name="Group 6"/>
            <p:cNvGrpSpPr>
              <a:grpSpLocks/>
            </p:cNvGrpSpPr>
            <p:nvPr/>
          </p:nvGrpSpPr>
          <p:grpSpPr bwMode="auto">
            <a:xfrm>
              <a:off x="5580112" y="4797152"/>
              <a:ext cx="730250" cy="279400"/>
              <a:chOff x="7767" y="7065"/>
              <a:chExt cx="1151" cy="439"/>
            </a:xfrm>
          </p:grpSpPr>
          <p:sp>
            <p:nvSpPr>
              <p:cNvPr id="19468" name="AutoShape 7"/>
              <p:cNvSpPr>
                <a:spLocks noChangeArrowheads="1"/>
              </p:cNvSpPr>
              <p:nvPr/>
            </p:nvSpPr>
            <p:spPr bwMode="auto">
              <a:xfrm rot="10800000">
                <a:off x="7767" y="7110"/>
                <a:ext cx="1140" cy="180"/>
              </a:xfrm>
              <a:prstGeom prst="rightArrow">
                <a:avLst>
                  <a:gd name="adj1" fmla="val 50000"/>
                  <a:gd name="adj2" fmla="val 158333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19469" name="Oval 8"/>
              <p:cNvSpPr>
                <a:spLocks noChangeArrowheads="1"/>
              </p:cNvSpPr>
              <p:nvPr/>
            </p:nvSpPr>
            <p:spPr bwMode="auto">
              <a:xfrm>
                <a:off x="8678" y="7065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19470" name="AutoShape 9"/>
              <p:cNvSpPr>
                <a:spLocks noChangeArrowheads="1"/>
              </p:cNvSpPr>
              <p:nvPr/>
            </p:nvSpPr>
            <p:spPr bwMode="auto">
              <a:xfrm rot="8640623">
                <a:off x="8112" y="7361"/>
                <a:ext cx="795" cy="143"/>
              </a:xfrm>
              <a:prstGeom prst="rightArrow">
                <a:avLst>
                  <a:gd name="adj1" fmla="val 50000"/>
                  <a:gd name="adj2" fmla="val 138986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</p:grpSp>
      </p:grpSp>
      <p:grpSp>
        <p:nvGrpSpPr>
          <p:cNvPr id="5" name="Skupina 21"/>
          <p:cNvGrpSpPr>
            <a:grpSpLocks/>
          </p:cNvGrpSpPr>
          <p:nvPr/>
        </p:nvGrpSpPr>
        <p:grpSpPr bwMode="auto">
          <a:xfrm>
            <a:off x="2195513" y="1851025"/>
            <a:ext cx="1847850" cy="2408238"/>
            <a:chOff x="2051720" y="3573016"/>
            <a:chExt cx="1847850" cy="2466975"/>
          </a:xfrm>
        </p:grpSpPr>
        <p:pic>
          <p:nvPicPr>
            <p:cNvPr id="19461" name="Obrázek 0" descr="bez názvu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51720" y="3573016"/>
              <a:ext cx="1847850" cy="2466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462" name="Group 14"/>
            <p:cNvGrpSpPr>
              <a:grpSpLocks/>
            </p:cNvGrpSpPr>
            <p:nvPr/>
          </p:nvGrpSpPr>
          <p:grpSpPr bwMode="auto">
            <a:xfrm rot="10800000">
              <a:off x="2483768" y="4221088"/>
              <a:ext cx="511175" cy="828675"/>
              <a:chOff x="8667" y="2962"/>
              <a:chExt cx="806" cy="1306"/>
            </a:xfrm>
          </p:grpSpPr>
          <p:sp>
            <p:nvSpPr>
              <p:cNvPr id="19463" name="AutoShape 15"/>
              <p:cNvSpPr>
                <a:spLocks noChangeArrowheads="1"/>
              </p:cNvSpPr>
              <p:nvPr/>
            </p:nvSpPr>
            <p:spPr bwMode="auto">
              <a:xfrm rot="5400000">
                <a:off x="8247" y="3668"/>
                <a:ext cx="1020" cy="180"/>
              </a:xfrm>
              <a:prstGeom prst="rightArrow">
                <a:avLst>
                  <a:gd name="adj1" fmla="val 50000"/>
                  <a:gd name="adj2" fmla="val 141667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19464" name="Oval 16"/>
              <p:cNvSpPr>
                <a:spLocks noChangeArrowheads="1"/>
              </p:cNvSpPr>
              <p:nvPr/>
            </p:nvSpPr>
            <p:spPr bwMode="auto">
              <a:xfrm>
                <a:off x="8667" y="3105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19465" name="AutoShape 17"/>
              <p:cNvSpPr>
                <a:spLocks noChangeArrowheads="1"/>
              </p:cNvSpPr>
              <p:nvPr/>
            </p:nvSpPr>
            <p:spPr bwMode="auto">
              <a:xfrm rot="-2206808">
                <a:off x="8678" y="2962"/>
                <a:ext cx="795" cy="143"/>
              </a:xfrm>
              <a:prstGeom prst="rightArrow">
                <a:avLst>
                  <a:gd name="adj1" fmla="val 50000"/>
                  <a:gd name="adj2" fmla="val 138986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</p:grpSp>
      </p:grpSp>
      <p:sp>
        <p:nvSpPr>
          <p:cNvPr id="23" name="Šipka doprava 22">
            <a:hlinkClick r:id="" action="ppaction://hlinkshowjump?jump=nextslide"/>
          </p:cNvPr>
          <p:cNvSpPr/>
          <p:nvPr/>
        </p:nvSpPr>
        <p:spPr>
          <a:xfrm>
            <a:off x="6996113" y="3794125"/>
            <a:ext cx="1152525" cy="431800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9460" name="TextovéPole 17"/>
          <p:cNvSpPr txBox="1">
            <a:spLocks noChangeArrowheads="1"/>
          </p:cNvSpPr>
          <p:nvPr/>
        </p:nvSpPr>
        <p:spPr bwMode="auto">
          <a:xfrm>
            <a:off x="3746500" y="962025"/>
            <a:ext cx="45354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3200">
                <a:latin typeface="Calibri" pitchFamily="34" charset="0"/>
              </a:rPr>
              <a:t>Osm hodin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Skupina 6"/>
          <p:cNvGrpSpPr>
            <a:grpSpLocks/>
          </p:cNvGrpSpPr>
          <p:nvPr/>
        </p:nvGrpSpPr>
        <p:grpSpPr bwMode="auto">
          <a:xfrm>
            <a:off x="2124075" y="1851025"/>
            <a:ext cx="1847850" cy="2408238"/>
            <a:chOff x="3648075" y="2195512"/>
            <a:chExt cx="1847850" cy="2466975"/>
          </a:xfrm>
        </p:grpSpPr>
        <p:pic>
          <p:nvPicPr>
            <p:cNvPr id="20490" name="Obrázek 0" descr="bez názvu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48075" y="2195512"/>
              <a:ext cx="1847850" cy="2466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0491" name="Group 2"/>
            <p:cNvGrpSpPr>
              <a:grpSpLocks/>
            </p:cNvGrpSpPr>
            <p:nvPr/>
          </p:nvGrpSpPr>
          <p:grpSpPr bwMode="auto">
            <a:xfrm rot="10800000">
              <a:off x="4427984" y="3212976"/>
              <a:ext cx="730250" cy="279400"/>
              <a:chOff x="7767" y="7065"/>
              <a:chExt cx="1151" cy="439"/>
            </a:xfrm>
          </p:grpSpPr>
          <p:sp>
            <p:nvSpPr>
              <p:cNvPr id="20492" name="AutoShape 3"/>
              <p:cNvSpPr>
                <a:spLocks noChangeArrowheads="1"/>
              </p:cNvSpPr>
              <p:nvPr/>
            </p:nvSpPr>
            <p:spPr bwMode="auto">
              <a:xfrm rot="10800000">
                <a:off x="7767" y="7110"/>
                <a:ext cx="1140" cy="180"/>
              </a:xfrm>
              <a:prstGeom prst="rightArrow">
                <a:avLst>
                  <a:gd name="adj1" fmla="val 50000"/>
                  <a:gd name="adj2" fmla="val 158333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0493" name="Oval 4"/>
              <p:cNvSpPr>
                <a:spLocks noChangeArrowheads="1"/>
              </p:cNvSpPr>
              <p:nvPr/>
            </p:nvSpPr>
            <p:spPr bwMode="auto">
              <a:xfrm>
                <a:off x="8678" y="7065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0494" name="AutoShape 5"/>
              <p:cNvSpPr>
                <a:spLocks noChangeArrowheads="1"/>
              </p:cNvSpPr>
              <p:nvPr/>
            </p:nvSpPr>
            <p:spPr bwMode="auto">
              <a:xfrm rot="8640623">
                <a:off x="8112" y="7361"/>
                <a:ext cx="795" cy="143"/>
              </a:xfrm>
              <a:prstGeom prst="rightArrow">
                <a:avLst>
                  <a:gd name="adj1" fmla="val 50000"/>
                  <a:gd name="adj2" fmla="val 138986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</p:grpSp>
      </p:grpSp>
      <p:grpSp>
        <p:nvGrpSpPr>
          <p:cNvPr id="13" name="Skupina 12"/>
          <p:cNvGrpSpPr>
            <a:grpSpLocks/>
          </p:cNvGrpSpPr>
          <p:nvPr/>
        </p:nvGrpSpPr>
        <p:grpSpPr bwMode="auto">
          <a:xfrm>
            <a:off x="5148263" y="1851025"/>
            <a:ext cx="1847850" cy="2408238"/>
            <a:chOff x="5148064" y="3501008"/>
            <a:chExt cx="1847850" cy="2466975"/>
          </a:xfrm>
        </p:grpSpPr>
        <p:pic>
          <p:nvPicPr>
            <p:cNvPr id="20485" name="Obrázek 0" descr="bez názvu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148064" y="3501008"/>
              <a:ext cx="1847850" cy="2466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0486" name="Group 6"/>
            <p:cNvGrpSpPr>
              <a:grpSpLocks/>
            </p:cNvGrpSpPr>
            <p:nvPr/>
          </p:nvGrpSpPr>
          <p:grpSpPr bwMode="auto">
            <a:xfrm>
              <a:off x="5364088" y="4653136"/>
              <a:ext cx="1228725" cy="142875"/>
              <a:chOff x="1773" y="3195"/>
              <a:chExt cx="1935" cy="225"/>
            </a:xfrm>
          </p:grpSpPr>
          <p:sp>
            <p:nvSpPr>
              <p:cNvPr id="20487" name="AutoShape 7"/>
              <p:cNvSpPr>
                <a:spLocks noChangeArrowheads="1"/>
              </p:cNvSpPr>
              <p:nvPr/>
            </p:nvSpPr>
            <p:spPr bwMode="auto">
              <a:xfrm rot="10800000">
                <a:off x="1773" y="3240"/>
                <a:ext cx="1140" cy="180"/>
              </a:xfrm>
              <a:prstGeom prst="rightArrow">
                <a:avLst>
                  <a:gd name="adj1" fmla="val 50000"/>
                  <a:gd name="adj2" fmla="val 158333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0488" name="Oval 8"/>
              <p:cNvSpPr>
                <a:spLocks noChangeArrowheads="1"/>
              </p:cNvSpPr>
              <p:nvPr/>
            </p:nvSpPr>
            <p:spPr bwMode="auto">
              <a:xfrm>
                <a:off x="2767" y="3195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0489" name="AutoShape 9"/>
              <p:cNvSpPr>
                <a:spLocks noChangeArrowheads="1"/>
              </p:cNvSpPr>
              <p:nvPr/>
            </p:nvSpPr>
            <p:spPr bwMode="auto">
              <a:xfrm rot="-621536">
                <a:off x="2913" y="3195"/>
                <a:ext cx="795" cy="143"/>
              </a:xfrm>
              <a:prstGeom prst="rightArrow">
                <a:avLst>
                  <a:gd name="adj1" fmla="val 50000"/>
                  <a:gd name="adj2" fmla="val 138986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</p:grpSp>
      </p:grpSp>
      <p:sp>
        <p:nvSpPr>
          <p:cNvPr id="14" name="Šipka doprava 13">
            <a:hlinkClick r:id="" action="ppaction://hlinkshowjump?jump=nextslide"/>
          </p:cNvPr>
          <p:cNvSpPr/>
          <p:nvPr/>
        </p:nvSpPr>
        <p:spPr>
          <a:xfrm>
            <a:off x="7164388" y="3827463"/>
            <a:ext cx="1152525" cy="431800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484" name="TextovéPole 15"/>
          <p:cNvSpPr txBox="1">
            <a:spLocks noChangeArrowheads="1"/>
          </p:cNvSpPr>
          <p:nvPr/>
        </p:nvSpPr>
        <p:spPr bwMode="auto">
          <a:xfrm>
            <a:off x="3457575" y="1027113"/>
            <a:ext cx="45370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3200">
                <a:latin typeface="Calibri" pitchFamily="34" charset="0"/>
              </a:rPr>
              <a:t>Čtvrt na 2.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Skupina 7"/>
          <p:cNvGrpSpPr>
            <a:grpSpLocks/>
          </p:cNvGrpSpPr>
          <p:nvPr/>
        </p:nvGrpSpPr>
        <p:grpSpPr bwMode="auto">
          <a:xfrm>
            <a:off x="2138363" y="1635125"/>
            <a:ext cx="1847850" cy="2347913"/>
            <a:chOff x="827584" y="2996952"/>
            <a:chExt cx="1847850" cy="2466975"/>
          </a:xfrm>
        </p:grpSpPr>
        <p:pic>
          <p:nvPicPr>
            <p:cNvPr id="22538" name="Obrázek 0" descr="bez názvu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27584" y="2996952"/>
              <a:ext cx="1847850" cy="2466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539" name="Group 2"/>
            <p:cNvGrpSpPr>
              <a:grpSpLocks/>
            </p:cNvGrpSpPr>
            <p:nvPr/>
          </p:nvGrpSpPr>
          <p:grpSpPr bwMode="auto">
            <a:xfrm>
              <a:off x="1259632" y="4077072"/>
              <a:ext cx="512763" cy="723900"/>
              <a:chOff x="5114" y="10989"/>
              <a:chExt cx="809" cy="1140"/>
            </a:xfrm>
          </p:grpSpPr>
          <p:sp>
            <p:nvSpPr>
              <p:cNvPr id="22540" name="AutoShape 3"/>
              <p:cNvSpPr>
                <a:spLocks noChangeArrowheads="1"/>
              </p:cNvSpPr>
              <p:nvPr/>
            </p:nvSpPr>
            <p:spPr bwMode="auto">
              <a:xfrm rot="5400000">
                <a:off x="5249" y="11469"/>
                <a:ext cx="1140" cy="180"/>
              </a:xfrm>
              <a:prstGeom prst="rightArrow">
                <a:avLst>
                  <a:gd name="adj1" fmla="val 50000"/>
                  <a:gd name="adj2" fmla="val 158333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2541" name="AutoShape 4"/>
              <p:cNvSpPr>
                <a:spLocks noChangeArrowheads="1"/>
              </p:cNvSpPr>
              <p:nvPr/>
            </p:nvSpPr>
            <p:spPr bwMode="auto">
              <a:xfrm rot="9500648">
                <a:off x="5114" y="11100"/>
                <a:ext cx="795" cy="143"/>
              </a:xfrm>
              <a:prstGeom prst="rightArrow">
                <a:avLst>
                  <a:gd name="adj1" fmla="val 50000"/>
                  <a:gd name="adj2" fmla="val 138986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2542" name="Oval 5"/>
              <p:cNvSpPr>
                <a:spLocks noChangeArrowheads="1"/>
              </p:cNvSpPr>
              <p:nvPr/>
            </p:nvSpPr>
            <p:spPr bwMode="auto">
              <a:xfrm>
                <a:off x="5683" y="10989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</p:grpSp>
      </p:grpSp>
      <p:grpSp>
        <p:nvGrpSpPr>
          <p:cNvPr id="13" name="Skupina 12"/>
          <p:cNvGrpSpPr>
            <a:grpSpLocks/>
          </p:cNvGrpSpPr>
          <p:nvPr/>
        </p:nvGrpSpPr>
        <p:grpSpPr bwMode="auto">
          <a:xfrm>
            <a:off x="5148263" y="1635125"/>
            <a:ext cx="1847850" cy="2462213"/>
            <a:chOff x="4788024" y="3140968"/>
            <a:chExt cx="1847850" cy="2466975"/>
          </a:xfrm>
        </p:grpSpPr>
        <p:pic>
          <p:nvPicPr>
            <p:cNvPr id="22533" name="Obrázek 0" descr="bez názvu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788024" y="3140968"/>
              <a:ext cx="1847850" cy="2466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534" name="Group 6"/>
            <p:cNvGrpSpPr>
              <a:grpSpLocks/>
            </p:cNvGrpSpPr>
            <p:nvPr/>
          </p:nvGrpSpPr>
          <p:grpSpPr bwMode="auto">
            <a:xfrm>
              <a:off x="5508104" y="4293096"/>
              <a:ext cx="901700" cy="504825"/>
              <a:chOff x="8466" y="10957"/>
              <a:chExt cx="1419" cy="795"/>
            </a:xfrm>
          </p:grpSpPr>
          <p:sp>
            <p:nvSpPr>
              <p:cNvPr id="22535" name="Oval 7"/>
              <p:cNvSpPr>
                <a:spLocks noChangeArrowheads="1"/>
              </p:cNvSpPr>
              <p:nvPr/>
            </p:nvSpPr>
            <p:spPr bwMode="auto">
              <a:xfrm>
                <a:off x="8654" y="10957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2536" name="AutoShape 8"/>
              <p:cNvSpPr>
                <a:spLocks noChangeArrowheads="1"/>
              </p:cNvSpPr>
              <p:nvPr/>
            </p:nvSpPr>
            <p:spPr bwMode="auto">
              <a:xfrm>
                <a:off x="8745" y="10989"/>
                <a:ext cx="1140" cy="180"/>
              </a:xfrm>
              <a:prstGeom prst="rightArrow">
                <a:avLst>
                  <a:gd name="adj1" fmla="val 50000"/>
                  <a:gd name="adj2" fmla="val 158333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2537" name="AutoShape 9"/>
              <p:cNvSpPr>
                <a:spLocks noChangeArrowheads="1"/>
              </p:cNvSpPr>
              <p:nvPr/>
            </p:nvSpPr>
            <p:spPr bwMode="auto">
              <a:xfrm rot="7970695">
                <a:off x="8140" y="11283"/>
                <a:ext cx="795" cy="143"/>
              </a:xfrm>
              <a:prstGeom prst="rightArrow">
                <a:avLst>
                  <a:gd name="adj1" fmla="val 50000"/>
                  <a:gd name="adj2" fmla="val 138986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</p:grpSp>
      </p:grpSp>
      <p:sp>
        <p:nvSpPr>
          <p:cNvPr id="14" name="Šipka doprava 13">
            <a:hlinkClick r:id="" action="ppaction://hlinkshowjump?jump=nextslide"/>
          </p:cNvPr>
          <p:cNvSpPr/>
          <p:nvPr/>
        </p:nvSpPr>
        <p:spPr>
          <a:xfrm>
            <a:off x="6996113" y="3767138"/>
            <a:ext cx="1152525" cy="431800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2" name="TextovéPole 15"/>
          <p:cNvSpPr txBox="1">
            <a:spLocks noChangeArrowheads="1"/>
          </p:cNvSpPr>
          <p:nvPr/>
        </p:nvSpPr>
        <p:spPr bwMode="auto">
          <a:xfrm>
            <a:off x="3849688" y="971550"/>
            <a:ext cx="45370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3200">
                <a:latin typeface="Calibri" pitchFamily="34" charset="0"/>
              </a:rPr>
              <a:t>Půl 9.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Skupina 8"/>
          <p:cNvGrpSpPr>
            <a:grpSpLocks/>
          </p:cNvGrpSpPr>
          <p:nvPr/>
        </p:nvGrpSpPr>
        <p:grpSpPr bwMode="auto">
          <a:xfrm>
            <a:off x="2124075" y="1851025"/>
            <a:ext cx="1847850" cy="2354263"/>
            <a:chOff x="1043608" y="3212976"/>
            <a:chExt cx="1847850" cy="2466975"/>
          </a:xfrm>
        </p:grpSpPr>
        <p:pic>
          <p:nvPicPr>
            <p:cNvPr id="23563" name="Obrázek 0" descr="bez názvu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43608" y="3212976"/>
              <a:ext cx="1847850" cy="2466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3564" name="Group 3"/>
            <p:cNvGrpSpPr>
              <a:grpSpLocks/>
            </p:cNvGrpSpPr>
            <p:nvPr/>
          </p:nvGrpSpPr>
          <p:grpSpPr bwMode="auto">
            <a:xfrm>
              <a:off x="1331640" y="3933056"/>
              <a:ext cx="814388" cy="533400"/>
              <a:chOff x="7754" y="6511"/>
              <a:chExt cx="1283" cy="840"/>
            </a:xfrm>
          </p:grpSpPr>
          <p:sp>
            <p:nvSpPr>
              <p:cNvPr id="23565" name="AutoShape 4"/>
              <p:cNvSpPr>
                <a:spLocks noChangeArrowheads="1"/>
              </p:cNvSpPr>
              <p:nvPr/>
            </p:nvSpPr>
            <p:spPr bwMode="auto">
              <a:xfrm rot="10800000">
                <a:off x="7754" y="7171"/>
                <a:ext cx="1140" cy="180"/>
              </a:xfrm>
              <a:prstGeom prst="rightArrow">
                <a:avLst>
                  <a:gd name="adj1" fmla="val 50000"/>
                  <a:gd name="adj2" fmla="val 158333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3566" name="Oval 5"/>
              <p:cNvSpPr>
                <a:spLocks noChangeArrowheads="1"/>
              </p:cNvSpPr>
              <p:nvPr/>
            </p:nvSpPr>
            <p:spPr bwMode="auto">
              <a:xfrm>
                <a:off x="8654" y="7126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3567" name="AutoShape 6"/>
              <p:cNvSpPr>
                <a:spLocks noChangeArrowheads="1"/>
              </p:cNvSpPr>
              <p:nvPr/>
            </p:nvSpPr>
            <p:spPr bwMode="auto">
              <a:xfrm rot="-3687393">
                <a:off x="8568" y="6837"/>
                <a:ext cx="795" cy="143"/>
              </a:xfrm>
              <a:prstGeom prst="rightArrow">
                <a:avLst>
                  <a:gd name="adj1" fmla="val 50000"/>
                  <a:gd name="adj2" fmla="val 138986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</p:grpSp>
      </p:grpSp>
      <p:grpSp>
        <p:nvGrpSpPr>
          <p:cNvPr id="15" name="Skupina 14"/>
          <p:cNvGrpSpPr>
            <a:grpSpLocks/>
          </p:cNvGrpSpPr>
          <p:nvPr/>
        </p:nvGrpSpPr>
        <p:grpSpPr bwMode="auto">
          <a:xfrm>
            <a:off x="5292725" y="1851025"/>
            <a:ext cx="1847850" cy="2354263"/>
            <a:chOff x="6012160" y="3356992"/>
            <a:chExt cx="1847850" cy="2466975"/>
          </a:xfrm>
        </p:grpSpPr>
        <p:pic>
          <p:nvPicPr>
            <p:cNvPr id="23557" name="Obrázek 0" descr="bez názvu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012160" y="3356992"/>
              <a:ext cx="1847850" cy="2466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3558" name="Group 7"/>
            <p:cNvGrpSpPr>
              <a:grpSpLocks/>
            </p:cNvGrpSpPr>
            <p:nvPr/>
          </p:nvGrpSpPr>
          <p:grpSpPr bwMode="auto">
            <a:xfrm rot="-5555667">
              <a:off x="6725109" y="4544064"/>
              <a:ext cx="723900" cy="533400"/>
              <a:chOff x="1417" y="7261"/>
              <a:chExt cx="1140" cy="840"/>
            </a:xfrm>
          </p:grpSpPr>
          <p:sp>
            <p:nvSpPr>
              <p:cNvPr id="23559" name="Oval 8"/>
              <p:cNvSpPr>
                <a:spLocks noChangeArrowheads="1"/>
              </p:cNvSpPr>
              <p:nvPr/>
            </p:nvSpPr>
            <p:spPr bwMode="auto">
              <a:xfrm>
                <a:off x="2317" y="7261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grpSp>
            <p:nvGrpSpPr>
              <p:cNvPr id="23560" name="Group 9"/>
              <p:cNvGrpSpPr>
                <a:grpSpLocks/>
              </p:cNvGrpSpPr>
              <p:nvPr/>
            </p:nvGrpSpPr>
            <p:grpSpPr bwMode="auto">
              <a:xfrm>
                <a:off x="1417" y="7306"/>
                <a:ext cx="1140" cy="795"/>
                <a:chOff x="1867" y="7126"/>
                <a:chExt cx="1140" cy="795"/>
              </a:xfrm>
            </p:grpSpPr>
            <p:sp>
              <p:nvSpPr>
                <p:cNvPr id="23561" name="AutoShape 10"/>
                <p:cNvSpPr>
                  <a:spLocks noChangeArrowheads="1"/>
                </p:cNvSpPr>
                <p:nvPr/>
              </p:nvSpPr>
              <p:spPr bwMode="auto">
                <a:xfrm rot="4912581">
                  <a:off x="2538" y="7452"/>
                  <a:ext cx="795" cy="143"/>
                </a:xfrm>
                <a:prstGeom prst="rightArrow">
                  <a:avLst>
                    <a:gd name="adj1" fmla="val 50000"/>
                    <a:gd name="adj2" fmla="val 138986"/>
                  </a:avLst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cs-CZ">
                    <a:latin typeface="Calibri" pitchFamily="34" charset="0"/>
                  </a:endParaRPr>
                </a:p>
              </p:txBody>
            </p:sp>
            <p:sp>
              <p:nvSpPr>
                <p:cNvPr id="23562" name="AutoShape 11"/>
                <p:cNvSpPr>
                  <a:spLocks noChangeArrowheads="1"/>
                </p:cNvSpPr>
                <p:nvPr/>
              </p:nvSpPr>
              <p:spPr bwMode="auto">
                <a:xfrm rot="10800000">
                  <a:off x="1867" y="7126"/>
                  <a:ext cx="1140" cy="180"/>
                </a:xfrm>
                <a:prstGeom prst="rightArrow">
                  <a:avLst>
                    <a:gd name="adj1" fmla="val 50000"/>
                    <a:gd name="adj2" fmla="val 158333"/>
                  </a:avLst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cs-CZ">
                    <a:latin typeface="Calibri" pitchFamily="34" charset="0"/>
                  </a:endParaRPr>
                </a:p>
              </p:txBody>
            </p:sp>
          </p:grpSp>
        </p:grpSp>
      </p:grpSp>
      <p:sp>
        <p:nvSpPr>
          <p:cNvPr id="16" name="Šipka doprava 15">
            <a:hlinkClick r:id="" action="ppaction://hlinkshowjump?jump=nextslide"/>
          </p:cNvPr>
          <p:cNvSpPr/>
          <p:nvPr/>
        </p:nvSpPr>
        <p:spPr>
          <a:xfrm>
            <a:off x="7019925" y="3773488"/>
            <a:ext cx="1152525" cy="431800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3556" name="TextovéPole 17"/>
          <p:cNvSpPr txBox="1">
            <a:spLocks noChangeArrowheads="1"/>
          </p:cNvSpPr>
          <p:nvPr/>
        </p:nvSpPr>
        <p:spPr bwMode="auto">
          <a:xfrm>
            <a:off x="3295650" y="950913"/>
            <a:ext cx="453548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3200">
                <a:latin typeface="Calibri" pitchFamily="34" charset="0"/>
              </a:rPr>
              <a:t>Tři čtvrtě na 1.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Skupina 14"/>
          <p:cNvGrpSpPr>
            <a:grpSpLocks/>
          </p:cNvGrpSpPr>
          <p:nvPr/>
        </p:nvGrpSpPr>
        <p:grpSpPr bwMode="auto">
          <a:xfrm>
            <a:off x="2124075" y="1851025"/>
            <a:ext cx="1847850" cy="2408238"/>
            <a:chOff x="1475656" y="3356992"/>
            <a:chExt cx="1847850" cy="2466975"/>
          </a:xfrm>
        </p:grpSpPr>
        <p:pic>
          <p:nvPicPr>
            <p:cNvPr id="24586" name="Obrázek 0" descr="bez názvu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475656" y="3356992"/>
              <a:ext cx="1847850" cy="2466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4587" name="Group 2"/>
            <p:cNvGrpSpPr>
              <a:grpSpLocks/>
            </p:cNvGrpSpPr>
            <p:nvPr/>
          </p:nvGrpSpPr>
          <p:grpSpPr bwMode="auto">
            <a:xfrm>
              <a:off x="1763688" y="4509120"/>
              <a:ext cx="723900" cy="533400"/>
              <a:chOff x="1417" y="7261"/>
              <a:chExt cx="1140" cy="840"/>
            </a:xfrm>
          </p:grpSpPr>
          <p:sp>
            <p:nvSpPr>
              <p:cNvPr id="24588" name="Oval 3"/>
              <p:cNvSpPr>
                <a:spLocks noChangeArrowheads="1"/>
              </p:cNvSpPr>
              <p:nvPr/>
            </p:nvSpPr>
            <p:spPr bwMode="auto">
              <a:xfrm>
                <a:off x="2317" y="7261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grpSp>
            <p:nvGrpSpPr>
              <p:cNvPr id="24589" name="Group 4"/>
              <p:cNvGrpSpPr>
                <a:grpSpLocks/>
              </p:cNvGrpSpPr>
              <p:nvPr/>
            </p:nvGrpSpPr>
            <p:grpSpPr bwMode="auto">
              <a:xfrm>
                <a:off x="1417" y="7306"/>
                <a:ext cx="1140" cy="795"/>
                <a:chOff x="1867" y="7126"/>
                <a:chExt cx="1140" cy="795"/>
              </a:xfrm>
            </p:grpSpPr>
            <p:sp>
              <p:nvSpPr>
                <p:cNvPr id="24590" name="AutoShape 5"/>
                <p:cNvSpPr>
                  <a:spLocks noChangeArrowheads="1"/>
                </p:cNvSpPr>
                <p:nvPr/>
              </p:nvSpPr>
              <p:spPr bwMode="auto">
                <a:xfrm rot="4912581">
                  <a:off x="2538" y="7452"/>
                  <a:ext cx="795" cy="143"/>
                </a:xfrm>
                <a:prstGeom prst="rightArrow">
                  <a:avLst>
                    <a:gd name="adj1" fmla="val 50000"/>
                    <a:gd name="adj2" fmla="val 138986"/>
                  </a:avLst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cs-CZ">
                    <a:latin typeface="Calibri" pitchFamily="34" charset="0"/>
                  </a:endParaRPr>
                </a:p>
              </p:txBody>
            </p:sp>
            <p:sp>
              <p:nvSpPr>
                <p:cNvPr id="24591" name="AutoShape 6"/>
                <p:cNvSpPr>
                  <a:spLocks noChangeArrowheads="1"/>
                </p:cNvSpPr>
                <p:nvPr/>
              </p:nvSpPr>
              <p:spPr bwMode="auto">
                <a:xfrm rot="10800000">
                  <a:off x="1867" y="7126"/>
                  <a:ext cx="1140" cy="180"/>
                </a:xfrm>
                <a:prstGeom prst="rightArrow">
                  <a:avLst>
                    <a:gd name="adj1" fmla="val 50000"/>
                    <a:gd name="adj2" fmla="val 158333"/>
                  </a:avLst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cs-CZ">
                    <a:latin typeface="Calibri" pitchFamily="34" charset="0"/>
                  </a:endParaRPr>
                </a:p>
              </p:txBody>
            </p:sp>
          </p:grpSp>
        </p:grpSp>
      </p:grpSp>
      <p:grpSp>
        <p:nvGrpSpPr>
          <p:cNvPr id="14" name="Skupina 13"/>
          <p:cNvGrpSpPr>
            <a:grpSpLocks/>
          </p:cNvGrpSpPr>
          <p:nvPr/>
        </p:nvGrpSpPr>
        <p:grpSpPr bwMode="auto">
          <a:xfrm>
            <a:off x="5292725" y="1851025"/>
            <a:ext cx="1847850" cy="2408238"/>
            <a:chOff x="5004048" y="3501008"/>
            <a:chExt cx="1847850" cy="2466975"/>
          </a:xfrm>
        </p:grpSpPr>
        <p:pic>
          <p:nvPicPr>
            <p:cNvPr id="24581" name="Obrázek 0" descr="bez názvu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004048" y="3501008"/>
              <a:ext cx="1847850" cy="2466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4582" name="Group 8"/>
            <p:cNvGrpSpPr>
              <a:grpSpLocks/>
            </p:cNvGrpSpPr>
            <p:nvPr/>
          </p:nvGrpSpPr>
          <p:grpSpPr bwMode="auto">
            <a:xfrm>
              <a:off x="5796136" y="4653136"/>
              <a:ext cx="784225" cy="533400"/>
              <a:chOff x="5683" y="7126"/>
              <a:chExt cx="1235" cy="840"/>
            </a:xfrm>
          </p:grpSpPr>
          <p:sp>
            <p:nvSpPr>
              <p:cNvPr id="24583" name="Oval 9"/>
              <p:cNvSpPr>
                <a:spLocks noChangeArrowheads="1"/>
              </p:cNvSpPr>
              <p:nvPr/>
            </p:nvSpPr>
            <p:spPr bwMode="auto">
              <a:xfrm>
                <a:off x="5683" y="7126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4584" name="AutoShape 10"/>
              <p:cNvSpPr>
                <a:spLocks noChangeArrowheads="1"/>
              </p:cNvSpPr>
              <p:nvPr/>
            </p:nvSpPr>
            <p:spPr bwMode="auto">
              <a:xfrm rot="4052232">
                <a:off x="5583" y="7497"/>
                <a:ext cx="795" cy="143"/>
              </a:xfrm>
              <a:prstGeom prst="rightArrow">
                <a:avLst>
                  <a:gd name="adj1" fmla="val 50000"/>
                  <a:gd name="adj2" fmla="val 138986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4585" name="AutoShape 11"/>
              <p:cNvSpPr>
                <a:spLocks noChangeArrowheads="1"/>
              </p:cNvSpPr>
              <p:nvPr/>
            </p:nvSpPr>
            <p:spPr bwMode="auto">
              <a:xfrm>
                <a:off x="5778" y="7126"/>
                <a:ext cx="1140" cy="180"/>
              </a:xfrm>
              <a:prstGeom prst="rightArrow">
                <a:avLst>
                  <a:gd name="adj1" fmla="val 50000"/>
                  <a:gd name="adj2" fmla="val 158333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</p:grpSp>
      </p:grpSp>
      <p:sp>
        <p:nvSpPr>
          <p:cNvPr id="16" name="Šipka doprava 15">
            <a:hlinkClick r:id="" action="ppaction://hlinkshowjump?jump=nextslide"/>
          </p:cNvPr>
          <p:cNvSpPr/>
          <p:nvPr/>
        </p:nvSpPr>
        <p:spPr>
          <a:xfrm>
            <a:off x="7145338" y="3867150"/>
            <a:ext cx="1150937" cy="433388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4580" name="TextovéPole 17"/>
          <p:cNvSpPr txBox="1">
            <a:spLocks noChangeArrowheads="1"/>
          </p:cNvSpPr>
          <p:nvPr/>
        </p:nvSpPr>
        <p:spPr bwMode="auto">
          <a:xfrm>
            <a:off x="3748088" y="971550"/>
            <a:ext cx="45370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3200">
                <a:latin typeface="Calibri" pitchFamily="34" charset="0"/>
              </a:rPr>
              <a:t>Čtvrt na 6.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Skupina 13"/>
          <p:cNvGrpSpPr>
            <a:grpSpLocks/>
          </p:cNvGrpSpPr>
          <p:nvPr/>
        </p:nvGrpSpPr>
        <p:grpSpPr bwMode="auto">
          <a:xfrm>
            <a:off x="2124075" y="1779588"/>
            <a:ext cx="1847850" cy="2425700"/>
            <a:chOff x="1475656" y="3068960"/>
            <a:chExt cx="1847850" cy="2466975"/>
          </a:xfrm>
        </p:grpSpPr>
        <p:pic>
          <p:nvPicPr>
            <p:cNvPr id="25610" name="Obrázek 0" descr="bez názvu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475656" y="3068960"/>
              <a:ext cx="1847850" cy="2466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5611" name="Group 2"/>
            <p:cNvGrpSpPr>
              <a:grpSpLocks/>
            </p:cNvGrpSpPr>
            <p:nvPr/>
          </p:nvGrpSpPr>
          <p:grpSpPr bwMode="auto">
            <a:xfrm rot="10647219">
              <a:off x="1910271" y="4248313"/>
              <a:ext cx="1228725" cy="142875"/>
              <a:chOff x="1773" y="3195"/>
              <a:chExt cx="1935" cy="225"/>
            </a:xfrm>
          </p:grpSpPr>
          <p:sp>
            <p:nvSpPr>
              <p:cNvPr id="25612" name="AutoShape 3"/>
              <p:cNvSpPr>
                <a:spLocks noChangeArrowheads="1"/>
              </p:cNvSpPr>
              <p:nvPr/>
            </p:nvSpPr>
            <p:spPr bwMode="auto">
              <a:xfrm rot="10800000">
                <a:off x="1773" y="3240"/>
                <a:ext cx="1140" cy="180"/>
              </a:xfrm>
              <a:prstGeom prst="rightArrow">
                <a:avLst>
                  <a:gd name="adj1" fmla="val 50000"/>
                  <a:gd name="adj2" fmla="val 158333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5613" name="Oval 4"/>
              <p:cNvSpPr>
                <a:spLocks noChangeArrowheads="1"/>
              </p:cNvSpPr>
              <p:nvPr/>
            </p:nvSpPr>
            <p:spPr bwMode="auto">
              <a:xfrm>
                <a:off x="2767" y="3195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5614" name="AutoShape 5"/>
              <p:cNvSpPr>
                <a:spLocks noChangeArrowheads="1"/>
              </p:cNvSpPr>
              <p:nvPr/>
            </p:nvSpPr>
            <p:spPr bwMode="auto">
              <a:xfrm rot="-621536">
                <a:off x="2913" y="3195"/>
                <a:ext cx="795" cy="143"/>
              </a:xfrm>
              <a:prstGeom prst="rightArrow">
                <a:avLst>
                  <a:gd name="adj1" fmla="val 50000"/>
                  <a:gd name="adj2" fmla="val 138986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</p:grpSp>
      </p:grpSp>
      <p:grpSp>
        <p:nvGrpSpPr>
          <p:cNvPr id="15" name="Skupina 14"/>
          <p:cNvGrpSpPr>
            <a:grpSpLocks/>
          </p:cNvGrpSpPr>
          <p:nvPr/>
        </p:nvGrpSpPr>
        <p:grpSpPr bwMode="auto">
          <a:xfrm>
            <a:off x="5292725" y="1779588"/>
            <a:ext cx="1847850" cy="2425700"/>
            <a:chOff x="5220072" y="3284984"/>
            <a:chExt cx="1847850" cy="2466975"/>
          </a:xfrm>
        </p:grpSpPr>
        <p:pic>
          <p:nvPicPr>
            <p:cNvPr id="25605" name="Obrázek 0" descr="bez názvu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20072" y="3284984"/>
              <a:ext cx="1847850" cy="2466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5606" name="Group 6"/>
            <p:cNvGrpSpPr>
              <a:grpSpLocks/>
            </p:cNvGrpSpPr>
            <p:nvPr/>
          </p:nvGrpSpPr>
          <p:grpSpPr bwMode="auto">
            <a:xfrm>
              <a:off x="6012160" y="3933056"/>
              <a:ext cx="206375" cy="1228725"/>
              <a:chOff x="8511" y="2386"/>
              <a:chExt cx="323" cy="1935"/>
            </a:xfrm>
          </p:grpSpPr>
          <p:sp>
            <p:nvSpPr>
              <p:cNvPr id="25607" name="AutoShape 7"/>
              <p:cNvSpPr>
                <a:spLocks noChangeArrowheads="1"/>
              </p:cNvSpPr>
              <p:nvPr/>
            </p:nvSpPr>
            <p:spPr bwMode="auto">
              <a:xfrm rot="5400000">
                <a:off x="8174" y="3661"/>
                <a:ext cx="1140" cy="180"/>
              </a:xfrm>
              <a:prstGeom prst="rightArrow">
                <a:avLst>
                  <a:gd name="adj1" fmla="val 50000"/>
                  <a:gd name="adj2" fmla="val 158333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5608" name="Oval 8"/>
              <p:cNvSpPr>
                <a:spLocks noChangeArrowheads="1"/>
              </p:cNvSpPr>
              <p:nvPr/>
            </p:nvSpPr>
            <p:spPr bwMode="auto">
              <a:xfrm rot="-5400000">
                <a:off x="8602" y="3094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  <p:sp>
            <p:nvSpPr>
              <p:cNvPr id="25609" name="AutoShape 9"/>
              <p:cNvSpPr>
                <a:spLocks noChangeArrowheads="1"/>
              </p:cNvSpPr>
              <p:nvPr/>
            </p:nvSpPr>
            <p:spPr bwMode="auto">
              <a:xfrm rot="-6256450">
                <a:off x="8185" y="2712"/>
                <a:ext cx="795" cy="143"/>
              </a:xfrm>
              <a:prstGeom prst="rightArrow">
                <a:avLst>
                  <a:gd name="adj1" fmla="val 50000"/>
                  <a:gd name="adj2" fmla="val 138986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cs-CZ">
                  <a:latin typeface="Calibri" pitchFamily="34" charset="0"/>
                </a:endParaRPr>
              </a:p>
            </p:txBody>
          </p:sp>
        </p:grpSp>
      </p:grpSp>
      <p:sp>
        <p:nvSpPr>
          <p:cNvPr id="16" name="Šipka doprava 15">
            <a:hlinkClick r:id="" action="ppaction://hlinkshowjump?jump=nextslide"/>
          </p:cNvPr>
          <p:cNvSpPr/>
          <p:nvPr/>
        </p:nvSpPr>
        <p:spPr>
          <a:xfrm>
            <a:off x="7113588" y="3749675"/>
            <a:ext cx="1152525" cy="431800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5604" name="TextovéPole 17"/>
          <p:cNvSpPr txBox="1">
            <a:spLocks noChangeArrowheads="1"/>
          </p:cNvSpPr>
          <p:nvPr/>
        </p:nvSpPr>
        <p:spPr bwMode="auto">
          <a:xfrm>
            <a:off x="3862388" y="974725"/>
            <a:ext cx="4535487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3200">
                <a:latin typeface="Calibri" pitchFamily="34" charset="0"/>
              </a:rPr>
              <a:t>Půl 12.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</TotalTime>
  <Words>115</Words>
  <Application>Microsoft Office PowerPoint</Application>
  <PresentationFormat>On-screen Show (16:9)</PresentationFormat>
  <Paragraphs>34</Paragraphs>
  <Slides>14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Šablona návrhu</vt:lpstr>
      </vt:variant>
      <vt:variant>
        <vt:i4>3</vt:i4>
      </vt:variant>
      <vt:variant>
        <vt:lpstr>Nadpisy snímků</vt:lpstr>
      </vt:variant>
      <vt:variant>
        <vt:i4>14</vt:i4>
      </vt:variant>
    </vt:vector>
  </HeadingPairs>
  <TitlesOfParts>
    <vt:vector size="20" baseType="lpstr">
      <vt:lpstr>Calibri</vt:lpstr>
      <vt:lpstr>Arial</vt:lpstr>
      <vt:lpstr>Wingdings</vt:lpstr>
      <vt:lpstr>boxed_powerpoint_16x9_2012-08</vt:lpstr>
      <vt:lpstr>boxed_powerpoint_16x9_2012-08</vt:lpstr>
      <vt:lpstr>boxed_powerpoint_16x9_2012-08</vt:lpstr>
      <vt:lpstr>  Dotkněte se inovací CZ.1.07/1.3.00/51.0024  </vt:lpstr>
      <vt:lpstr>Snímek 2</vt:lpstr>
      <vt:lpstr>Metodický pokyn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  <vt:lpstr>Snímek 13</vt:lpstr>
      <vt:lpstr>Zdroje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DUM</cp:lastModifiedBy>
  <cp:revision>17</cp:revision>
  <dcterms:created xsi:type="dcterms:W3CDTF">2014-10-07T08:27:59Z</dcterms:created>
  <dcterms:modified xsi:type="dcterms:W3CDTF">2015-06-02T17:33:21Z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