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310" r:id="rId5"/>
    <p:sldId id="326" r:id="rId6"/>
    <p:sldId id="325" r:id="rId7"/>
    <p:sldId id="324" r:id="rId8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 varScale="1">
        <p:scale>
          <a:sx n="122" d="100"/>
          <a:sy n="122" d="100"/>
        </p:scale>
        <p:origin x="504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t>1. 6. 2015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t>1. 6. 2015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001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hlasek.com/foto/triturus_dobrogicus_ha3013.jpg" TargetMode="External"/><Relationship Id="rId3" Type="http://schemas.openxmlformats.org/officeDocument/2006/relationships/hyperlink" Target="http://skolakov.eu/prvouka/3-trida/obojzivelnici/ucime-se/n%C3%A1hled-%C4%8Dolek-obecn%C3%BD.jpg" TargetMode="External"/><Relationship Id="rId7" Type="http://schemas.openxmlformats.org/officeDocument/2006/relationships/hyperlink" Target="http://www.biolib.cz/IMG/GAL/BIG/74253.jpg" TargetMode="External"/><Relationship Id="rId12" Type="http://schemas.openxmlformats.org/officeDocument/2006/relationships/hyperlink" Target="http://www.lesopark.pribram.eu/images/tunka/velke/colek.jpg" TargetMode="External"/><Relationship Id="rId2" Type="http://schemas.openxmlformats.org/officeDocument/2006/relationships/hyperlink" Target="http://upload.wikimedia.org/wikipedia/commons/c/c0/Salamandra_salamandra_in_Skryjsk%C3%A1_jez%C3%ADrk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iolib.cz/IMG/GAL/37173.jpg" TargetMode="External"/><Relationship Id="rId11" Type="http://schemas.openxmlformats.org/officeDocument/2006/relationships/hyperlink" Target="http://www.ordinaryangels.net/fotky/1190.jpg" TargetMode="External"/><Relationship Id="rId5" Type="http://schemas.openxmlformats.org/officeDocument/2006/relationships/hyperlink" Target="http://www.hlasek.com/foto/triturus_cristatus_ha7543.jpg" TargetMode="External"/><Relationship Id="rId10" Type="http://schemas.openxmlformats.org/officeDocument/2006/relationships/hyperlink" Target="http://www.hlasek.com/foto/triturus_montandoni_9223.jpg" TargetMode="External"/><Relationship Id="rId4" Type="http://schemas.openxmlformats.org/officeDocument/2006/relationships/hyperlink" Target="http://www.hlasek.com/foto/triturus_alpestris_ha7523.jpg" TargetMode="External"/><Relationship Id="rId9" Type="http://schemas.openxmlformats.org/officeDocument/2006/relationships/hyperlink" Target="http://www.ifauna.cz/images/clanky-foto/08/08-04-co5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>
            <a:normAutofit/>
          </a:bodyPr>
          <a:lstStyle/>
          <a:p>
            <a:r>
              <a:rPr lang="cs-CZ" sz="3600" b="1" dirty="0" smtClean="0"/>
              <a:t>Název materiálu</a:t>
            </a:r>
          </a:p>
          <a:p>
            <a:r>
              <a:rPr lang="cs-CZ" sz="3600" b="1" dirty="0" smtClean="0"/>
              <a:t>Ocasatí obojživelníci</a:t>
            </a:r>
          </a:p>
        </p:txBody>
      </p:sp>
    </p:spTree>
    <p:extLst>
      <p:ext uri="{BB962C8B-B14F-4D97-AF65-F5344CB8AC3E}">
        <p14:creationId xmlns:p14="http://schemas.microsoft.com/office/powerpoint/2010/main" val="1131445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/>
          </a:bodyPr>
          <a:lstStyle/>
          <a:p>
            <a:pPr algn="l"/>
            <a:r>
              <a:rPr lang="cs-CZ" dirty="0" smtClean="0"/>
              <a:t>Škola: </a:t>
            </a:r>
            <a:r>
              <a:rPr lang="cs-CZ" dirty="0" smtClean="0"/>
              <a:t>Základní škola a mateřská škola Hlušice</a:t>
            </a:r>
            <a:endParaRPr lang="cs-CZ" dirty="0" smtClean="0"/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Jana Janoušková</a:t>
            </a:r>
            <a:endParaRPr lang="cs-CZ" dirty="0" smtClean="0"/>
          </a:p>
          <a:p>
            <a:pPr algn="l"/>
            <a:r>
              <a:rPr lang="cs-CZ" dirty="0" smtClean="0"/>
              <a:t>Předmět</a:t>
            </a:r>
            <a:r>
              <a:rPr lang="cs-CZ" dirty="0" smtClean="0"/>
              <a:t>: Přírodopis</a:t>
            </a:r>
            <a:endParaRPr lang="cs-CZ" dirty="0" smtClean="0"/>
          </a:p>
          <a:p>
            <a:pPr algn="l"/>
            <a:endParaRPr lang="cs-CZ" dirty="0" smtClean="0"/>
          </a:p>
          <a:p>
            <a:pPr algn="l"/>
            <a:r>
              <a:rPr lang="cs-CZ" dirty="0" smtClean="0"/>
              <a:t>Anotace: </a:t>
            </a:r>
            <a:r>
              <a:rPr lang="cs-CZ" dirty="0" smtClean="0"/>
              <a:t>prezentace slouží k výuce přírodopisu v 6. ročníku základní školy, tematický celek Obratlovci. Pojednává o ocasatých obojživelnících České republiky</a:t>
            </a:r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3961055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Metodický pokyn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 smtClean="0"/>
              <a:t>Popis práce s </a:t>
            </a:r>
            <a:r>
              <a:rPr lang="cs-CZ" sz="1800" dirty="0" smtClean="0"/>
              <a:t>materiálem: výklad nového učiva, práce individuální i skupinová. Možné použít i při opakování.</a:t>
            </a:r>
            <a:endParaRPr lang="cs-CZ" sz="1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Materiál je určen pro práci s interaktivní tabulí a tablety</a:t>
            </a:r>
            <a:endParaRPr lang="cs-CZ" sz="1800" i="1" dirty="0"/>
          </a:p>
          <a:p>
            <a:r>
              <a:rPr lang="cs-CZ" sz="1800" dirty="0"/>
              <a:t>Přílohy: Ocasatí </a:t>
            </a:r>
            <a:r>
              <a:rPr lang="cs-CZ" sz="1800" dirty="0" smtClean="0"/>
              <a:t>obojživelníci.pptx</a:t>
            </a:r>
            <a:endParaRPr lang="cs-CZ" sz="1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Didaktická </a:t>
            </a:r>
            <a:r>
              <a:rPr lang="cs-CZ" sz="1800" i="1" dirty="0" smtClean="0"/>
              <a:t>příprava: Příprava na hodinu přírodopisu.docx</a:t>
            </a:r>
            <a:endParaRPr lang="cs-CZ" sz="1800" i="1" dirty="0"/>
          </a:p>
          <a:p>
            <a:r>
              <a:rPr lang="cs-CZ" sz="1800" dirty="0" smtClean="0"/>
              <a:t>Očekávání a cíle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Dle didaktické přípravy</a:t>
            </a:r>
            <a:endParaRPr lang="cs-CZ" sz="1800" i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2647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8013576" cy="459000"/>
          </a:xfrm>
        </p:spPr>
        <p:txBody>
          <a:bodyPr/>
          <a:lstStyle/>
          <a:p>
            <a:pPr algn="l"/>
            <a:r>
              <a:rPr lang="cs-CZ" b="1" dirty="0" smtClean="0"/>
              <a:t>Zdroje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419623"/>
            <a:ext cx="8003232" cy="3175000"/>
          </a:xfrm>
        </p:spPr>
        <p:txBody>
          <a:bodyPr>
            <a:normAutofit fontScale="55000" lnSpcReduction="20000"/>
          </a:bodyPr>
          <a:lstStyle/>
          <a:p>
            <a:r>
              <a:rPr lang="cs-CZ" dirty="0" smtClean="0"/>
              <a:t>Archiv </a:t>
            </a:r>
            <a:r>
              <a:rPr lang="cs-CZ" dirty="0" smtClean="0"/>
              <a:t>autora</a:t>
            </a:r>
          </a:p>
          <a:p>
            <a:r>
              <a:rPr lang="cs-CZ" dirty="0">
                <a:hlinkClick r:id="rId2"/>
              </a:rPr>
              <a:t>http://upload.wikimedia.org/wikipedia/commons/c/c0/Salamandra_salamandra_in_Skryjsk%C3%A1_jez%C3%ADrka.jpg</a:t>
            </a:r>
            <a:endParaRPr lang="cs-CZ" dirty="0"/>
          </a:p>
          <a:p>
            <a:r>
              <a:rPr lang="cs-CZ" dirty="0">
                <a:hlinkClick r:id="rId3"/>
              </a:rPr>
              <a:t>http://skolakov.eu/prvouka/3-trida/obojzivelnici/ucime-se/n%C3%A1hled-%C4%8Dolek-obecn%C3%BD.jpg</a:t>
            </a:r>
            <a:endParaRPr lang="cs-CZ" dirty="0"/>
          </a:p>
          <a:p>
            <a:r>
              <a:rPr lang="cs-CZ" dirty="0">
                <a:hlinkClick r:id="rId4"/>
              </a:rPr>
              <a:t>http://www.hlasek.com/foto/triturus_alpestris_ha7523.jpg</a:t>
            </a:r>
            <a:endParaRPr lang="cs-CZ" dirty="0"/>
          </a:p>
          <a:p>
            <a:r>
              <a:rPr lang="cs-CZ" dirty="0">
                <a:hlinkClick r:id="rId5"/>
              </a:rPr>
              <a:t>http://www.hlasek.com/foto/triturus_cristatus_ha7543.jpg</a:t>
            </a:r>
            <a:endParaRPr lang="cs-CZ" dirty="0"/>
          </a:p>
          <a:p>
            <a:r>
              <a:rPr lang="cs-CZ" dirty="0">
                <a:hlinkClick r:id="rId6"/>
              </a:rPr>
              <a:t>http://www.biolib.cz/IMG/GAL/37173.jpg</a:t>
            </a:r>
            <a:endParaRPr lang="cs-CZ" dirty="0"/>
          </a:p>
          <a:p>
            <a:r>
              <a:rPr lang="cs-CZ" dirty="0">
                <a:hlinkClick r:id="rId7"/>
              </a:rPr>
              <a:t>http://www.biolib.cz/IMG/GAL/BIG/74253.jpg</a:t>
            </a:r>
            <a:endParaRPr lang="cs-CZ" dirty="0"/>
          </a:p>
          <a:p>
            <a:r>
              <a:rPr lang="cs-CZ" dirty="0">
                <a:hlinkClick r:id="rId8"/>
              </a:rPr>
              <a:t>http://www.hlasek.com/foto/triturus_dobrogicus_ha3013.jpg</a:t>
            </a:r>
            <a:endParaRPr lang="cs-CZ" dirty="0"/>
          </a:p>
          <a:p>
            <a:r>
              <a:rPr lang="cs-CZ" dirty="0">
                <a:hlinkClick r:id="rId9"/>
              </a:rPr>
              <a:t>http://www.ifauna.cz/images/clanky-foto/08/08-04-co5.jpg</a:t>
            </a:r>
            <a:endParaRPr lang="cs-CZ" dirty="0"/>
          </a:p>
          <a:p>
            <a:r>
              <a:rPr lang="cs-CZ" dirty="0">
                <a:hlinkClick r:id="rId10"/>
              </a:rPr>
              <a:t>http://www.hlasek.com/foto/triturus_montandoni_9223.jpg</a:t>
            </a:r>
            <a:endParaRPr lang="cs-CZ" dirty="0"/>
          </a:p>
          <a:p>
            <a:r>
              <a:rPr lang="cs-CZ" dirty="0">
                <a:hlinkClick r:id="rId11"/>
              </a:rPr>
              <a:t>http://www.ordinaryangels.net/fotky/1190.jpg</a:t>
            </a:r>
            <a:endParaRPr lang="cs-CZ" dirty="0"/>
          </a:p>
          <a:p>
            <a:r>
              <a:rPr lang="cs-CZ">
                <a:hlinkClick r:id="rId12"/>
              </a:rPr>
              <a:t>http://www.lesopark.pribram.eu/images/tunka/velke/colek.jpg</a:t>
            </a:r>
            <a:endParaRPr lang="cs-CZ"/>
          </a:p>
          <a:p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2360964"/>
      </p:ext>
    </p:extLst>
  </p:cSld>
  <p:clrMapOvr>
    <a:masterClrMapping/>
  </p:clrMapOvr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F33400-E7C1-402A-9D11-37931DDB1730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</TotalTime>
  <Words>142</Words>
  <Application>Microsoft Office PowerPoint</Application>
  <PresentationFormat>Předvádění na obrazovce (16:9)</PresentationFormat>
  <Paragraphs>36</Paragraphs>
  <Slides>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8" baseType="lpstr">
      <vt:lpstr>Arial</vt:lpstr>
      <vt:lpstr>Calibri</vt:lpstr>
      <vt:lpstr>Wingdings</vt:lpstr>
      <vt:lpstr>boxed_powerpoint_16x9_2012-08</vt:lpstr>
      <vt:lpstr>  Dotkněte se inovací CZ.1.07/1.3.00/51.0024  </vt:lpstr>
      <vt:lpstr>Prezentace aplikace PowerPoint</vt:lpstr>
      <vt:lpstr>Metodický pokyn</vt:lpstr>
      <vt:lpstr>Zdroje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mirek</cp:lastModifiedBy>
  <cp:revision>17</cp:revision>
  <dcterms:created xsi:type="dcterms:W3CDTF">2014-10-07T08:27:59Z</dcterms:created>
  <dcterms:modified xsi:type="dcterms:W3CDTF">2015-06-01T14:42:06Z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