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310" r:id="rId5"/>
    <p:sldId id="326" r:id="rId6"/>
    <p:sldId id="325" r:id="rId7"/>
    <p:sldId id="327" r:id="rId8"/>
    <p:sldId id="329" r:id="rId9"/>
    <p:sldId id="328" r:id="rId10"/>
    <p:sldId id="331" r:id="rId11"/>
    <p:sldId id="324" r:id="rId12"/>
    <p:sldId id="332" r:id="rId13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100" d="100"/>
          <a:sy n="100" d="100"/>
        </p:scale>
        <p:origin x="-540" y="-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30. 5. 2015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30. 5. 2015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dumy.cz/material/144102-nsquared-makewords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dumy.cz/material/144102-nsquared-makeword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lkidsnetwork.com/worksheets/animals/farm/farm-animals-word-scramble.asp" TargetMode="External"/><Relationship Id="rId2" Type="http://schemas.openxmlformats.org/officeDocument/2006/relationships/hyperlink" Target="http://www.allkidsnetwork.com/worksheets/animals/africa/africa-animals-wordscramble.as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zsujezd.blog.cz/1210/pohyblivy-gif-z-kresleneho-obrazku" TargetMode="External"/><Relationship Id="rId4" Type="http://schemas.openxmlformats.org/officeDocument/2006/relationships/hyperlink" Target="http://eslkidslab.com/worksheets/set2/animalsheets/farm%20animalssearch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2800" dirty="0" smtClean="0">
                <a:latin typeface="+mj-lt"/>
              </a:rPr>
              <a:t>Název materiálu:   </a:t>
            </a:r>
            <a:r>
              <a:rPr lang="en-GB" sz="5400" b="1" dirty="0" smtClean="0">
                <a:solidFill>
                  <a:schemeClr val="accent1">
                    <a:lumMod val="75000"/>
                  </a:schemeClr>
                </a:solidFill>
                <a:latin typeface="Copperplate Gothic Light" panose="020E0507020206020404" pitchFamily="34" charset="0"/>
              </a:rPr>
              <a:t>Animals</a:t>
            </a: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   Základní škola a mateřská škola, Hlušice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  PaedDr. Vaňková Marcela</a:t>
            </a:r>
          </a:p>
          <a:p>
            <a:pPr algn="l"/>
            <a:r>
              <a:rPr lang="cs-CZ" dirty="0" smtClean="0"/>
              <a:t>Předmět:  Anglický jazyk,  1. stupeň ZŠ</a:t>
            </a:r>
          </a:p>
          <a:p>
            <a:pPr algn="l"/>
            <a:endParaRPr lang="cs-CZ" dirty="0"/>
          </a:p>
          <a:p>
            <a:pPr algn="l"/>
            <a:r>
              <a:rPr lang="cs-CZ" dirty="0" smtClean="0"/>
              <a:t>Anotace:   Výukový materiál k procvičení slovní zásoby:  </a:t>
            </a:r>
            <a:r>
              <a:rPr lang="en-GB" dirty="0" smtClean="0"/>
              <a:t>Animals. </a:t>
            </a:r>
          </a:p>
          <a:p>
            <a:pPr algn="l"/>
            <a:r>
              <a:rPr lang="cs-CZ" dirty="0" smtClean="0"/>
              <a:t>Písnička, sestavování slov z písmen, doplňování, vyhledávání, uplatnění aplikace</a:t>
            </a:r>
          </a:p>
          <a:p>
            <a:pPr algn="l"/>
            <a:r>
              <a:rPr lang="cs-CZ" dirty="0" err="1">
                <a:hlinkClick r:id="rId2"/>
              </a:rPr>
              <a:t>Nsquared</a:t>
            </a:r>
            <a:r>
              <a:rPr lang="cs-CZ" dirty="0">
                <a:hlinkClick r:id="rId2"/>
              </a:rPr>
              <a:t> </a:t>
            </a:r>
            <a:r>
              <a:rPr lang="cs-CZ" dirty="0" err="1" smtClean="0">
                <a:hlinkClick r:id="rId2"/>
              </a:rPr>
              <a:t>Makewords</a:t>
            </a:r>
            <a:r>
              <a:rPr lang="cs-CZ" dirty="0" smtClean="0"/>
              <a:t>, hra Bingo. </a:t>
            </a:r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i="1" dirty="0" smtClean="0"/>
              <a:t>Základní informace</a:t>
            </a:r>
            <a:endParaRPr lang="cs-CZ" sz="3200" b="1" i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i="1" dirty="0" smtClean="0"/>
              <a:t>Metodický pokyn</a:t>
            </a:r>
            <a:endParaRPr lang="cs-CZ" b="1" i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materiálem:</a:t>
            </a:r>
          </a:p>
          <a:p>
            <a:pPr marL="0" indent="0">
              <a:buNone/>
            </a:pPr>
            <a:r>
              <a:rPr lang="cs-CZ" sz="1800" dirty="0"/>
              <a:t> </a:t>
            </a:r>
            <a:r>
              <a:rPr lang="cs-CZ" sz="1800" dirty="0" smtClean="0"/>
              <a:t>     - postupovat dle pokynů na jednotlivých stránkách prezentace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</a:p>
          <a:p>
            <a:pPr marL="0" indent="0">
              <a:buNone/>
            </a:pP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</a:t>
            </a:r>
            <a:endParaRPr lang="cs-CZ" sz="1800" i="1" dirty="0"/>
          </a:p>
          <a:p>
            <a:r>
              <a:rPr lang="cs-CZ" sz="1800" dirty="0" smtClean="0"/>
              <a:t>Očekávání a cíle:  osvojení a procvičení slovní zásoby </a:t>
            </a:r>
            <a:r>
              <a:rPr lang="en-GB" sz="1800" dirty="0" smtClean="0"/>
              <a:t>Animals</a:t>
            </a:r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7632848" cy="432048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GB" sz="2800" b="1" dirty="0" smtClean="0">
                <a:solidFill>
                  <a:srgbClr val="0070C0"/>
                </a:solidFill>
              </a:rPr>
              <a:t>Animals</a:t>
            </a:r>
            <a:endParaRPr lang="en-GB" sz="2800" b="1" dirty="0">
              <a:solidFill>
                <a:srgbClr val="0070C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Animal Sounds Song</a:t>
            </a:r>
          </a:p>
          <a:p>
            <a:r>
              <a:rPr lang="en-GB" sz="1400" dirty="0" smtClean="0"/>
              <a:t>https://www.youtube.com/watch?v=t99ULJjCsaM</a:t>
            </a:r>
            <a:endParaRPr lang="en-GB" dirty="0" smtClean="0"/>
          </a:p>
          <a:p>
            <a:r>
              <a:rPr lang="cs-CZ" dirty="0" smtClean="0"/>
              <a:t>Aplikace</a:t>
            </a:r>
            <a:r>
              <a:rPr lang="en-GB" dirty="0" smtClean="0"/>
              <a:t>:  </a:t>
            </a:r>
            <a:r>
              <a:rPr lang="en-GB" dirty="0" err="1" smtClean="0">
                <a:hlinkClick r:id="rId2"/>
              </a:rPr>
              <a:t>Nsquared</a:t>
            </a:r>
            <a:r>
              <a:rPr lang="en-GB" dirty="0" smtClean="0">
                <a:hlinkClick r:id="rId2"/>
              </a:rPr>
              <a:t> </a:t>
            </a:r>
            <a:r>
              <a:rPr lang="en-GB" dirty="0" err="1" smtClean="0">
                <a:hlinkClick r:id="rId2"/>
              </a:rPr>
              <a:t>Makewords</a:t>
            </a:r>
            <a:endParaRPr lang="en-GB" dirty="0" smtClean="0"/>
          </a:p>
          <a:p>
            <a:r>
              <a:rPr lang="cs-CZ" sz="1400" dirty="0" smtClean="0"/>
              <a:t>Tvoření slov z písmen – individuální práce nebo ve skupině (1 – 4 hráči)</a:t>
            </a:r>
          </a:p>
          <a:p>
            <a:r>
              <a:rPr lang="cs-CZ" sz="1400" dirty="0" smtClean="0"/>
              <a:t>Cena: </a:t>
            </a:r>
            <a:r>
              <a:rPr lang="en-GB" sz="1400" dirty="0" smtClean="0"/>
              <a:t>0 CZK</a:t>
            </a:r>
          </a:p>
          <a:p>
            <a:r>
              <a:rPr lang="cs-CZ" sz="1400" dirty="0" smtClean="0"/>
              <a:t>Velikost: </a:t>
            </a:r>
            <a:r>
              <a:rPr lang="en-GB" sz="1400" dirty="0" smtClean="0"/>
              <a:t>35.6 MB</a:t>
            </a:r>
          </a:p>
          <a:p>
            <a:r>
              <a:rPr lang="cs-CZ" sz="1400" dirty="0" smtClean="0"/>
              <a:t>OS: Windows 8.1</a:t>
            </a:r>
          </a:p>
          <a:p>
            <a:r>
              <a:rPr lang="en-GB" dirty="0" smtClean="0"/>
              <a:t>Bingo - Animals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121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843558"/>
            <a:ext cx="7776864" cy="36004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cs-CZ" sz="1800" dirty="0" smtClean="0"/>
              <a:t>     </a:t>
            </a:r>
            <a:r>
              <a:rPr lang="en-GB" sz="1800" dirty="0" smtClean="0"/>
              <a:t>Find</a:t>
            </a:r>
            <a:r>
              <a:rPr lang="cs-CZ" sz="1800" dirty="0" smtClean="0"/>
              <a:t> </a:t>
            </a:r>
            <a:r>
              <a:rPr lang="en-GB" sz="1800" dirty="0" smtClean="0"/>
              <a:t>and write the name of each animal</a:t>
            </a:r>
            <a:endParaRPr lang="en-GB" sz="1800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7614"/>
            <a:ext cx="2336988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474" y="1491630"/>
            <a:ext cx="1524744" cy="1444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4577704" y="2903729"/>
            <a:ext cx="35226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_________________________________________________________________________________________________________________________________________________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342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843558"/>
            <a:ext cx="7920880" cy="504056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cs-CZ" sz="2000" dirty="0" smtClean="0"/>
              <a:t>                                                                        </a:t>
            </a:r>
            <a:r>
              <a:rPr lang="en-GB" sz="2000" dirty="0" smtClean="0"/>
              <a:t>African  Animals </a:t>
            </a:r>
            <a:r>
              <a:rPr lang="cs-CZ" sz="2000" dirty="0" smtClean="0"/>
              <a:t>- </a:t>
            </a:r>
            <a:r>
              <a:rPr lang="en-GB" sz="2000" dirty="0" smtClean="0"/>
              <a:t>Word Scramble</a:t>
            </a:r>
            <a:endParaRPr lang="en-GB" sz="2000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7574"/>
            <a:ext cx="3960440" cy="3953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67694"/>
            <a:ext cx="189472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4355976" y="306156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710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GB" sz="2000" dirty="0" smtClean="0"/>
              <a:t>                                                                                Farm  Animals -  Word </a:t>
            </a:r>
            <a:r>
              <a:rPr lang="en-GB" sz="2000" dirty="0"/>
              <a:t>Scramble</a:t>
            </a:r>
            <a:endParaRPr lang="cs-CZ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9582"/>
            <a:ext cx="3456384" cy="366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://www.parazitologie.cz/helmintologie/images/kronika_per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63638"/>
            <a:ext cx="207734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27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699542"/>
            <a:ext cx="8229600" cy="36004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31590"/>
            <a:ext cx="7920880" cy="3816424"/>
          </a:xfrm>
        </p:spPr>
        <p:txBody>
          <a:bodyPr>
            <a:normAutofit fontScale="32500" lnSpcReduction="20000"/>
          </a:bodyPr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r>
              <a:rPr lang="cs-CZ" dirty="0"/>
              <a:t>https://www.youtube.com/watch?v=t99ULJjCsaM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https://www.google.com/</a:t>
            </a:r>
            <a:r>
              <a:rPr lang="cs-CZ" dirty="0" err="1"/>
              <a:t>search?hl</a:t>
            </a:r>
            <a:r>
              <a:rPr lang="cs-CZ" dirty="0"/>
              <a:t>=</a:t>
            </a:r>
            <a:r>
              <a:rPr lang="cs-CZ" dirty="0" err="1"/>
              <a:t>cs&amp;site</a:t>
            </a:r>
            <a:r>
              <a:rPr lang="cs-CZ" dirty="0"/>
              <a:t>=</a:t>
            </a:r>
            <a:r>
              <a:rPr lang="cs-CZ" dirty="0" err="1"/>
              <a:t>imghp&amp;tbm</a:t>
            </a:r>
            <a:r>
              <a:rPr lang="cs-CZ" dirty="0"/>
              <a:t>=</a:t>
            </a:r>
            <a:r>
              <a:rPr lang="cs-CZ" dirty="0" err="1"/>
              <a:t>isch&amp;source</a:t>
            </a:r>
            <a:r>
              <a:rPr lang="cs-CZ" dirty="0"/>
              <a:t>=</a:t>
            </a:r>
            <a:r>
              <a:rPr lang="cs-CZ" dirty="0" err="1"/>
              <a:t>hp&amp;biw</a:t>
            </a:r>
            <a:r>
              <a:rPr lang="cs-CZ" dirty="0"/>
              <a:t>=1366&amp;bih=599&amp;q=</a:t>
            </a:r>
            <a:r>
              <a:rPr lang="cs-CZ" dirty="0" err="1"/>
              <a:t>animals+worksheet&amp;oq</a:t>
            </a:r>
            <a:r>
              <a:rPr lang="cs-CZ" dirty="0"/>
              <a:t>=</a:t>
            </a:r>
            <a:r>
              <a:rPr lang="cs-CZ" dirty="0" err="1"/>
              <a:t>animals&amp;gs_l</a:t>
            </a:r>
            <a:r>
              <a:rPr lang="cs-CZ" dirty="0"/>
              <a:t>=img.1.2.0l10.2002.11539.0.17601.7.7.0.0.0.0.155.658.5j2.7.0....0...1ac.1.64.img..0.7.656.F8KG7dNxzEo#imgrc=1uYK-rfZDVdnkM%253A%3B7g5uYGJEI__</a:t>
            </a:r>
            <a:r>
              <a:rPr lang="cs-CZ" dirty="0" smtClean="0"/>
              <a:t>A1M%3Bhttp%253A%252F%252Fwww.allkidsnetwork.com%252Fworksheets%252Fanimals%252Fafrica%252Fimages%252Fword-scramble-worksheet-africananimals.jpg%3Bhttp%253A%252F%252Fwww.allkidsnetwork.com%252Fworksheets%252Fanimals%252Fafrica%252F%3B540%3B743</a:t>
            </a:r>
          </a:p>
          <a:p>
            <a:pPr marL="0" indent="0">
              <a:buNone/>
            </a:pPr>
            <a:r>
              <a:rPr lang="cs-CZ" dirty="0" smtClean="0"/>
              <a:t>https</a:t>
            </a:r>
            <a:r>
              <a:rPr lang="cs-CZ" dirty="0"/>
              <a:t>://www.google.com/</a:t>
            </a:r>
            <a:r>
              <a:rPr lang="cs-CZ" dirty="0" err="1"/>
              <a:t>search?hl</a:t>
            </a:r>
            <a:r>
              <a:rPr lang="cs-CZ" dirty="0"/>
              <a:t>=</a:t>
            </a:r>
            <a:r>
              <a:rPr lang="cs-CZ" dirty="0" err="1"/>
              <a:t>cs&amp;site</a:t>
            </a:r>
            <a:r>
              <a:rPr lang="cs-CZ" dirty="0"/>
              <a:t>=</a:t>
            </a:r>
            <a:r>
              <a:rPr lang="cs-CZ" dirty="0" err="1"/>
              <a:t>imghp&amp;tbm</a:t>
            </a:r>
            <a:r>
              <a:rPr lang="cs-CZ" dirty="0"/>
              <a:t>=</a:t>
            </a:r>
            <a:r>
              <a:rPr lang="cs-CZ" dirty="0" err="1"/>
              <a:t>isch&amp;source</a:t>
            </a:r>
            <a:r>
              <a:rPr lang="cs-CZ" dirty="0"/>
              <a:t>=</a:t>
            </a:r>
            <a:r>
              <a:rPr lang="cs-CZ" dirty="0" err="1"/>
              <a:t>hp&amp;biw</a:t>
            </a:r>
            <a:r>
              <a:rPr lang="cs-CZ" dirty="0"/>
              <a:t>=1366&amp;bih=599&amp;q=</a:t>
            </a:r>
            <a:r>
              <a:rPr lang="cs-CZ" dirty="0" err="1"/>
              <a:t>animals+worksheet&amp;oq</a:t>
            </a:r>
            <a:r>
              <a:rPr lang="cs-CZ" dirty="0"/>
              <a:t>=</a:t>
            </a:r>
            <a:r>
              <a:rPr lang="cs-CZ" dirty="0" err="1"/>
              <a:t>animals&amp;gs_l</a:t>
            </a:r>
            <a:r>
              <a:rPr lang="cs-CZ" dirty="0"/>
              <a:t>=img.1.2.0l10.3149.17811.0.21259.7.7.0.0.0.0.251.696.5j1j1.7.0....0...1ac.1.64.img..</a:t>
            </a:r>
            <a:r>
              <a:rPr lang="cs-CZ" dirty="0" smtClean="0"/>
              <a:t>0.7.692.xgI7Tz2H9Fs#imgrc=KE1V-oUuV2Wu_M%253A%3B2_tnI3_SyDEKOM%3Bhttp%253A%252F%252Fwww.allkidsnetwork.com%252Fworksheets%252Fanimals%252Ffarm%252Fimages%252Ffarmanimals-word-worksheet.jpg%3Bhttp%253A%252F%252Fwww.allkidsnetwork.com%252Fworksheets%252Fanimals%252Ffarm%252F%3B547%3B749</a:t>
            </a:r>
          </a:p>
          <a:p>
            <a:pPr marL="0" indent="0">
              <a:buNone/>
            </a:pPr>
            <a:r>
              <a:rPr lang="cs-CZ" dirty="0"/>
              <a:t>https://</a:t>
            </a:r>
            <a:r>
              <a:rPr lang="cs-CZ" dirty="0" smtClean="0"/>
              <a:t>www.google.cz/search?q=animals&amp;biw=1366&amp;bih=643&amp;source=lnms&amp;tbm=isch&amp;sa=X&amp;ei=4MtoVf-bJsGBUdfrg8AL&amp;ved=0CAYQ_AUoAQ#tbm=isch&amp;q=animals+worksheet&amp;imgrc=ODfTVJbC1b-pHM%253A%3BCd5BCdNfHOKGaM%3Bhttp%253A%252F%252Feslkidslab.com%252Fworksheets%252Fset2%252Fanimalsheets%252Ffarm%252520animalssearch0000.jpg%3Bhttp%253A%252F%252Feslkidslab.com%252Fworksheets%252Fset2%252Fanimalsheets%252Findex.html%3B170%3B220</a:t>
            </a:r>
          </a:p>
          <a:p>
            <a:pPr marL="0" indent="0">
              <a:buNone/>
            </a:pPr>
            <a:r>
              <a:rPr lang="cs-CZ" dirty="0"/>
              <a:t>https://www.google.cz/search?q=smajl%C3%ADci&amp;biw=1366&amp;bih=643&amp;tbm=isch&amp;imgil=KdGcAVYOgB1iwM%253A%253BXIZl_37gCdxPRM%253Bhttp%25253A%25252F%25252Falik.idnes.cz%25252Fsmajlici-emotikony-ksichtici-d22-%25252Falik-alikoviny.asp%25253Fc%2525253DA100330_155211_alik-alikoviny_jtr&amp;source=iu&amp;pf=m&amp;fir=KdGcAVYOgB1iwM%253A%252CXIZl_37gCdxPRM%252C_&amp;usg=__sUU5cbHddtseMdTD0ynKQA3i5Sw%3D&amp;dpr=1&amp;ved=0CC0Qyjc&amp;ei=Ps5oVam8NMLYU5rRgaAB#tbm=isch&amp;q=smajl%C3%ADci+pohybliv%C3%AD&amp;revid=2005432440&amp;imgdii=4HqqG-DnwnBp9M%3A%3B4HqqG-DnwnBp9M%3A%3BIGyHCNpW_62DnM%3A&amp;imgrc=4HqqG-DnwnBp9M%253A%3BW-Ql-EHsrqWQVM%3Bhttp%253A%252F%252Fimageproxy.jxs.cz%252F~nd03%252Fjxs%252Fcz~%</a:t>
            </a:r>
            <a:r>
              <a:rPr lang="cs-CZ" dirty="0" smtClean="0"/>
              <a:t>252F950%252F031%252F9c02984e3f_88885600_o2.png%3Bhttp%253A%252F%252Fzsujezd.blog.cz%252F1210%252Fpohyblivy-gif-z-kresleneho-obrazku%3B467%3B360</a:t>
            </a:r>
          </a:p>
          <a:p>
            <a:pPr marL="0" indent="0">
              <a:buNone/>
            </a:pPr>
            <a:r>
              <a:rPr lang="cs-CZ" dirty="0"/>
              <a:t>https://www.google.cz/search?q=pero&amp;espv=2&amp;biw=1366&amp;bih=643&amp;tbm=isch&amp;imgil=lHLMZxahHWxS2M%253A%253Bluu3EEF5q0rKyM%253Bhttp%25253A%25252F%25252Fwww.luxusni-pera.cz%25252F&amp;source=iu&amp;pf=m&amp;fir=lHLMZxahHWxS2M%253A%252Cluu3EEF5q0rKyM%252C_&amp;usg=__</a:t>
            </a:r>
            <a:r>
              <a:rPr lang="cs-CZ" dirty="0" smtClean="0"/>
              <a:t>3SyB8u_N2O2H2pf2nb4pDYfhAuk%3D&amp;ved=0CDwQyjc&amp;ei=PdBoVafiIcH5Uq_AgZgI#imgrc=g177hUXGRdR5yM%253A%3BDL3SkUdwzx5XQM%3Bhttp%253A%252F%252Fwww.zscerencany.edu.sk%252Fobrazky%252Fpero.jpg%3Bhttp%253A%252F%252Fvanilla-girls.blog.cz%252F1112%252Ftt-pravopis%3B247%3B291</a:t>
            </a:r>
          </a:p>
          <a:p>
            <a:pPr marL="0" indent="0">
              <a:buNone/>
            </a:pPr>
            <a:r>
              <a:rPr lang="cs-CZ" dirty="0"/>
              <a:t>https://www.google.cz/search?q=pero&amp;espv=2&amp;biw=1366&amp;bih=643&amp;tbm=isch&amp;imgil=lHLMZxahHWxS2M%253A%253Bluu3EEF5q0rKyM%253Bhttp%25253A%25252F%25252Fwww.luxusni-pera.cz%25252F&amp;source=iu&amp;pf=m&amp;fir=lHLMZxahHWxS2M%253A%252Cluu3EEF5q0rKyM%252C_&amp;usg=__3SyB8u_N2O2H2pf2nb4pDYfhAuk%3D&amp;ved=0CDwQyjc&amp;ei=PdBoVafiIcH5Uq_AgZgI#imgrc=vTGq5SRY7ebfaM%253A%3BYXNcGFZ0TAgmFM%3Bhttp%253A%252F%252Fwww.parazitologie.cz%252Fhelmintologie%252Fimages%252Fkronika_pero.gif%3Bhttp%253A%252F%252Fmarcipanka.blog.cz%252F0801%3B469%3B569</a:t>
            </a: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9623"/>
            <a:ext cx="8219256" cy="1512167"/>
          </a:xfrm>
        </p:spPr>
        <p:txBody>
          <a:bodyPr>
            <a:normAutofit fontScale="55000" lnSpcReduction="20000"/>
          </a:bodyPr>
          <a:lstStyle/>
          <a:p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www.allkidsnetwork.com/worksheets/animals/africa/africa-animals-wordscramble.asp</a:t>
            </a:r>
            <a:endParaRPr lang="cs-CZ" dirty="0" smtClean="0"/>
          </a:p>
          <a:p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www.allkidsnetwork.com/worksheets/animals/farm/farm-animals-word-scramble.asp</a:t>
            </a:r>
            <a:endParaRPr lang="cs-CZ" dirty="0" smtClean="0"/>
          </a:p>
          <a:p>
            <a:r>
              <a:rPr lang="cs-CZ" dirty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eslkidslab.com/worksheets/set2/animalsheets/farm%20animalssearch.pdf</a:t>
            </a:r>
            <a:endParaRPr lang="cs-CZ" dirty="0" smtClean="0"/>
          </a:p>
          <a:p>
            <a:r>
              <a:rPr lang="cs-CZ" dirty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zsujezd.blog.cz/1210/pohyblivy-gif-z-kresleneho-obrazku</a:t>
            </a:r>
            <a:endParaRPr lang="cs-CZ" dirty="0" smtClean="0"/>
          </a:p>
          <a:p>
            <a:r>
              <a:rPr lang="cs-CZ" dirty="0"/>
              <a:t>http://vanilla-girls.blog.cz/1112/tt-pravopis</a:t>
            </a:r>
          </a:p>
        </p:txBody>
      </p:sp>
    </p:spTree>
    <p:extLst>
      <p:ext uri="{BB962C8B-B14F-4D97-AF65-F5344CB8AC3E}">
        <p14:creationId xmlns:p14="http://schemas.microsoft.com/office/powerpoint/2010/main" val="697416559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terms/"/>
    <ds:schemaRef ds:uri="http://schemas.openxmlformats.org/package/2006/metadata/core-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245</Words>
  <Application>Microsoft Office PowerPoint</Application>
  <PresentationFormat>Předvádění na obrazovce (16:9)</PresentationFormat>
  <Paragraphs>50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boxed_powerpoint_16x9_2012-08</vt:lpstr>
      <vt:lpstr>  Dotkněte se inovací CZ.1.07/1.3.00/51.0024  </vt:lpstr>
      <vt:lpstr>Prezentace aplikace PowerPoint</vt:lpstr>
      <vt:lpstr>Metodický pokyn</vt:lpstr>
      <vt:lpstr>Animals</vt:lpstr>
      <vt:lpstr>     Find and write the name of each animal</vt:lpstr>
      <vt:lpstr>                                                                        African  Animals - Word Scramble</vt:lpstr>
      <vt:lpstr>                                                                                Farm  Animals -  Word Scramble</vt:lpstr>
      <vt:lpstr>Zdroje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pc</cp:lastModifiedBy>
  <cp:revision>40</cp:revision>
  <dcterms:created xsi:type="dcterms:W3CDTF">2014-10-07T08:27:59Z</dcterms:created>
  <dcterms:modified xsi:type="dcterms:W3CDTF">2015-05-30T19:21:18Z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