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10" r:id="rId5"/>
    <p:sldId id="326" r:id="rId6"/>
    <p:sldId id="325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24" r:id="rId15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86" d="100"/>
          <a:sy n="86" d="100"/>
        </p:scale>
        <p:origin x="-618" y="-89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2.6.2015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2.6.2015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Plasty </a:t>
            </a: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Souhrnné otázky: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Definuj, co jsou plasty. </a:t>
            </a:r>
          </a:p>
          <a:p>
            <a:r>
              <a:rPr lang="cs-CZ" dirty="0" smtClean="0"/>
              <a:t>Jmenuj základní vlastnosti plastů. </a:t>
            </a:r>
          </a:p>
          <a:p>
            <a:r>
              <a:rPr lang="cs-CZ" dirty="0" smtClean="0"/>
              <a:t>Co je polymerace ? </a:t>
            </a:r>
          </a:p>
          <a:p>
            <a:r>
              <a:rPr lang="cs-CZ" dirty="0" smtClean="0"/>
              <a:t>Napiš nejznámější plasty. </a:t>
            </a:r>
          </a:p>
          <a:p>
            <a:r>
              <a:rPr lang="cs-CZ" dirty="0" smtClean="0"/>
              <a:t>Jmenuj nejdůležitější použití plastů. </a:t>
            </a:r>
          </a:p>
          <a:p>
            <a:r>
              <a:rPr lang="cs-CZ" dirty="0" smtClean="0"/>
              <a:t>Co značí PVC, PS, PE?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57512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Vlastní text autora </a:t>
            </a:r>
          </a:p>
          <a:p>
            <a:pPr marL="0" indent="0">
              <a:buNone/>
            </a:pPr>
            <a:r>
              <a:rPr lang="cs-CZ" dirty="0" smtClean="0"/>
              <a:t> 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Základní škola a mateřská škola,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Iveta Ortová</a:t>
            </a:r>
          </a:p>
          <a:p>
            <a:pPr algn="l"/>
            <a:r>
              <a:rPr lang="cs-CZ" dirty="0" smtClean="0"/>
              <a:t>Předmět: chemie 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Materiál je určen k výkladu na téma Plasty a syntetická vlákna. Prezentaci lze </a:t>
            </a:r>
            <a:r>
              <a:rPr lang="cs-CZ" dirty="0" smtClean="0"/>
              <a:t>použít </a:t>
            </a:r>
            <a:r>
              <a:rPr lang="cs-CZ" dirty="0" smtClean="0"/>
              <a:t>při zápisu poznámek i jako materiál pro shrnutí tématu. Součástí materiálu jsou i souhrnné otázky na danou problematiku. 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Plasty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Žák se seznámí s problematikou plastů a syntetických vláken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Vysvětlí pojem polymerace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Vyjmenuje hlavní použití a vlastnosti plastů 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Plasty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Organické sloučeniny </a:t>
            </a:r>
          </a:p>
          <a:p>
            <a:r>
              <a:rPr lang="cs-CZ" dirty="0" smtClean="0"/>
              <a:t>Vytvořené člověkem, nejsou vytvořené přírodou </a:t>
            </a:r>
          </a:p>
          <a:p>
            <a:endParaRPr lang="cs-CZ" dirty="0"/>
          </a:p>
          <a:p>
            <a:r>
              <a:rPr lang="cs-CZ" dirty="0" smtClean="0"/>
              <a:t>Plasty = uměle (synteticky) vyrobené makromolekulární látky, které jdou tvarovat – za určitých podmínek 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36598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plastů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Plasty vznikají reakcí – z malých molekul výchozích látek vznikají velké molekuly produktu</a:t>
            </a:r>
          </a:p>
          <a:p>
            <a:endParaRPr lang="cs-CZ" dirty="0"/>
          </a:p>
          <a:p>
            <a:r>
              <a:rPr lang="cs-CZ" dirty="0" smtClean="0"/>
              <a:t>Látky obsahující makromolekuly tzv. makromolekulární látky ( v makromolekule je vázáno několik set až tisíc atomů)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18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plastů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Plasty vznikají při chemické reakci tzv. POLYMERACE </a:t>
            </a:r>
          </a:p>
          <a:p>
            <a:r>
              <a:rPr lang="cs-CZ" dirty="0" smtClean="0"/>
              <a:t>Polymerace: z monomerů vznikají polymery </a:t>
            </a:r>
          </a:p>
          <a:p>
            <a:pPr marL="0" indent="0">
              <a:buNone/>
            </a:pPr>
            <a:r>
              <a:rPr lang="cs-CZ" dirty="0" smtClean="0"/>
              <a:t>                         : jedná se o mnohonásobnou adici </a:t>
            </a:r>
          </a:p>
          <a:p>
            <a:r>
              <a:rPr lang="cs-CZ" dirty="0" smtClean="0"/>
              <a:t>Z velkého množství monomerů (malé molekuly) vzniká velká molekula tzv. makromolekula </a:t>
            </a:r>
            <a:r>
              <a:rPr lang="cs-CZ" smtClean="0"/>
              <a:t>= Polymer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69136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Polyethylen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Značí se PE</a:t>
            </a:r>
          </a:p>
          <a:p>
            <a:r>
              <a:rPr lang="cs-CZ" dirty="0" smtClean="0"/>
              <a:t>Pevný, odolný proti vodě, mrazu a chemikáliím</a:t>
            </a:r>
          </a:p>
          <a:p>
            <a:r>
              <a:rPr lang="cs-CZ" dirty="0" smtClean="0"/>
              <a:t>Vzniká polymerací </a:t>
            </a:r>
            <a:r>
              <a:rPr lang="cs-CZ" dirty="0" err="1" smtClean="0"/>
              <a:t>ethenu</a:t>
            </a:r>
            <a:r>
              <a:rPr lang="cs-CZ" dirty="0" smtClean="0"/>
              <a:t> </a:t>
            </a:r>
          </a:p>
          <a:p>
            <a:endParaRPr lang="cs-CZ" dirty="0"/>
          </a:p>
          <a:p>
            <a:r>
              <a:rPr lang="cs-CZ" dirty="0" smtClean="0"/>
              <a:t>Výrobky: sáčky, hadice, </a:t>
            </a:r>
            <a:r>
              <a:rPr lang="cs-CZ" dirty="0" err="1" smtClean="0"/>
              <a:t>vodoinstalatérská</a:t>
            </a:r>
            <a:r>
              <a:rPr lang="cs-CZ" dirty="0" smtClean="0"/>
              <a:t> zařízení, hračky apod.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1987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Polystyren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Značí se PS</a:t>
            </a:r>
          </a:p>
          <a:p>
            <a:r>
              <a:rPr lang="cs-CZ" dirty="0" smtClean="0"/>
              <a:t>Největší význam má jako tepelně izolační materiál </a:t>
            </a:r>
          </a:p>
          <a:p>
            <a:r>
              <a:rPr lang="cs-CZ" dirty="0" smtClean="0"/>
              <a:t>Pevný, tvrdý, velmi rozšířený plast </a:t>
            </a:r>
          </a:p>
          <a:p>
            <a:endParaRPr lang="cs-CZ" dirty="0"/>
          </a:p>
          <a:p>
            <a:r>
              <a:rPr lang="cs-CZ" dirty="0" smtClean="0"/>
              <a:t>Výrobky: jednorázové nádobí, užitkové předměty (hračky, kuchyňské potřeby), izolační a obalový materiál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07648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Polyvinylchlorid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Označení PVC </a:t>
            </a:r>
          </a:p>
          <a:p>
            <a:r>
              <a:rPr lang="cs-CZ" dirty="0" smtClean="0"/>
              <a:t>Nejvíce používaný plast </a:t>
            </a:r>
          </a:p>
          <a:p>
            <a:r>
              <a:rPr lang="cs-CZ" dirty="0" smtClean="0"/>
              <a:t>Po zahřátí se snadno zpracovává lisováním do forem </a:t>
            </a:r>
          </a:p>
          <a:p>
            <a:r>
              <a:rPr lang="cs-CZ" dirty="0" smtClean="0"/>
              <a:t>Dva druhy PVC: </a:t>
            </a:r>
          </a:p>
          <a:p>
            <a:r>
              <a:rPr lang="cs-CZ" dirty="0" smtClean="0"/>
              <a:t>Novodur – neměkčený PVC (zásobníky, části nábytku)</a:t>
            </a:r>
          </a:p>
          <a:p>
            <a:r>
              <a:rPr lang="cs-CZ" dirty="0" smtClean="0"/>
              <a:t>Novoplast – měkčený PVC (ubrusy, hračky, fólie)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80513066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schemas.openxmlformats.org/package/2006/metadata/core-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349</Words>
  <Application>Microsoft Office PowerPoint</Application>
  <PresentationFormat>Předvádění na obrazovce (16:9)</PresentationFormat>
  <Paragraphs>66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boxed_powerpoint_16x9_2012-08</vt:lpstr>
      <vt:lpstr>  Dotkněte se inovací CZ.1.07/1.3.00/51.0024  </vt:lpstr>
      <vt:lpstr>Snímek 2</vt:lpstr>
      <vt:lpstr>Metodický pokyn</vt:lpstr>
      <vt:lpstr>Plasty </vt:lpstr>
      <vt:lpstr>Vznik plastů </vt:lpstr>
      <vt:lpstr>Vznik plastů </vt:lpstr>
      <vt:lpstr>Polyethylen </vt:lpstr>
      <vt:lpstr>Polystyren </vt:lpstr>
      <vt:lpstr>Polyvinylchlorid </vt:lpstr>
      <vt:lpstr>Souhrnné otázky: 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22</cp:revision>
  <dcterms:created xsi:type="dcterms:W3CDTF">2014-10-07T08:27:59Z</dcterms:created>
  <dcterms:modified xsi:type="dcterms:W3CDTF">2015-06-02T15:18:12Z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