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4.xml" ContentType="application/vnd.openxmlformats-officedocument.presentationml.comments+xml"/>
  <Override PartName="/ppt/notesSlides/notesSlide6.xml" ContentType="application/vnd.openxmlformats-officedocument.presentationml.notesSlide+xml"/>
  <Override PartName="/ppt/comments/comment5.xml" ContentType="application/vnd.openxmlformats-officedocument.presentationml.comments+xml"/>
  <Override PartName="/ppt/notesSlides/notesSlide7.xml" ContentType="application/vnd.openxmlformats-officedocument.presentationml.notesSlide+xml"/>
  <Override PartName="/ppt/comments/comment6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3" r:id="rId4"/>
    <p:sldId id="286" r:id="rId5"/>
    <p:sldId id="287" r:id="rId6"/>
    <p:sldId id="288" r:id="rId7"/>
    <p:sldId id="285" r:id="rId8"/>
    <p:sldId id="289" r:id="rId9"/>
    <p:sldId id="275" r:id="rId10"/>
    <p:sldId id="276" r:id="rId11"/>
    <p:sldId id="277" r:id="rId12"/>
    <p:sldId id="278" r:id="rId13"/>
    <p:sldId id="280" r:id="rId14"/>
    <p:sldId id="28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EFA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206" autoAdjust="0"/>
    <p:restoredTop sz="94918" autoAdjust="0"/>
  </p:normalViewPr>
  <p:slideViewPr>
    <p:cSldViewPr snapToGrid="0">
      <p:cViewPr>
        <p:scale>
          <a:sx n="70" d="100"/>
          <a:sy n="70" d="100"/>
        </p:scale>
        <p:origin x="132" y="162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commentAuthors" Target="commentAuthors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1. 6. 2015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1. 6. 2015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958908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8026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16478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66555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7972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3280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99822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381812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7607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5.wdp"/><Relationship Id="rId3" Type="http://schemas.openxmlformats.org/officeDocument/2006/relationships/image" Target="../media/image4.png"/><Relationship Id="rId7" Type="http://schemas.microsoft.com/office/2007/relationships/hdphoto" Target="../media/hdphoto2.wdp"/><Relationship Id="rId12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11" Type="http://schemas.microsoft.com/office/2007/relationships/hdphoto" Target="../media/hdphoto4.wdp"/><Relationship Id="rId5" Type="http://schemas.openxmlformats.org/officeDocument/2006/relationships/image" Target="../media/image5.jpeg"/><Relationship Id="rId10" Type="http://schemas.openxmlformats.org/officeDocument/2006/relationships/image" Target="../media/image8.png"/><Relationship Id="rId4" Type="http://schemas.microsoft.com/office/2007/relationships/hdphoto" Target="../media/hdphoto1.wdp"/><Relationship Id="rId9" Type="http://schemas.microsoft.com/office/2007/relationships/hdphoto" Target="../media/hdphoto3.wdp"/><Relationship Id="rId1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6.wdp"/><Relationship Id="rId3" Type="http://schemas.openxmlformats.org/officeDocument/2006/relationships/image" Target="../media/image5.jpeg"/><Relationship Id="rId7" Type="http://schemas.microsoft.com/office/2007/relationships/hdphoto" Target="../media/hdphoto3.wdp"/><Relationship Id="rId12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Relationship Id="rId14" Type="http://schemas.openxmlformats.org/officeDocument/2006/relationships/comments" Target="../comments/commen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microsoft.com/office/2007/relationships/hdphoto" Target="../media/hdphoto8.wdp"/><Relationship Id="rId3" Type="http://schemas.openxmlformats.org/officeDocument/2006/relationships/image" Target="../media/image5.jpeg"/><Relationship Id="rId7" Type="http://schemas.microsoft.com/office/2007/relationships/hdphoto" Target="../media/hdphoto4.wdp"/><Relationship Id="rId12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11" Type="http://schemas.microsoft.com/office/2007/relationships/hdphoto" Target="../media/hdphoto7.wdp"/><Relationship Id="rId5" Type="http://schemas.microsoft.com/office/2007/relationships/hdphoto" Target="../media/hdphoto3.wdp"/><Relationship Id="rId10" Type="http://schemas.openxmlformats.org/officeDocument/2006/relationships/image" Target="../media/image11.png"/><Relationship Id="rId4" Type="http://schemas.openxmlformats.org/officeDocument/2006/relationships/image" Target="../media/image7.png"/><Relationship Id="rId9" Type="http://schemas.microsoft.com/office/2007/relationships/hdphoto" Target="../media/hdphoto5.wdp"/><Relationship Id="rId1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9.wdp"/><Relationship Id="rId3" Type="http://schemas.openxmlformats.org/officeDocument/2006/relationships/image" Target="../media/image5.jpeg"/><Relationship Id="rId7" Type="http://schemas.microsoft.com/office/2007/relationships/hdphoto" Target="../media/hdphoto3.wdp"/><Relationship Id="rId12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microsoft.com/office/2007/relationships/hdphoto" Target="../media/hdphoto4.wdp"/><Relationship Id="rId14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microsoft.com/office/2007/relationships/hdphoto" Target="../media/hdphoto11.wdp"/><Relationship Id="rId3" Type="http://schemas.openxmlformats.org/officeDocument/2006/relationships/image" Target="../media/image5.jpeg"/><Relationship Id="rId7" Type="http://schemas.microsoft.com/office/2007/relationships/hdphoto" Target="../media/hdphoto3.wdp"/><Relationship Id="rId12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11" Type="http://schemas.microsoft.com/office/2007/relationships/hdphoto" Target="../media/hdphoto10.wdp"/><Relationship Id="rId5" Type="http://schemas.microsoft.com/office/2007/relationships/hdphoto" Target="../media/hdphoto2.wdp"/><Relationship Id="rId10" Type="http://schemas.openxmlformats.org/officeDocument/2006/relationships/image" Target="../media/image14.png"/><Relationship Id="rId4" Type="http://schemas.openxmlformats.org/officeDocument/2006/relationships/image" Target="../media/image6.png"/><Relationship Id="rId9" Type="http://schemas.microsoft.com/office/2007/relationships/hdphoto" Target="../media/hdphoto4.wdp"/><Relationship Id="rId14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13" Type="http://schemas.microsoft.com/office/2007/relationships/hdphoto" Target="../media/hdphoto13.wdp"/><Relationship Id="rId3" Type="http://schemas.openxmlformats.org/officeDocument/2006/relationships/image" Target="../media/image5.jpeg"/><Relationship Id="rId7" Type="http://schemas.microsoft.com/office/2007/relationships/hdphoto" Target="../media/hdphoto5.wdp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11" Type="http://schemas.microsoft.com/office/2007/relationships/hdphoto" Target="../media/hdphoto12.wdp"/><Relationship Id="rId5" Type="http://schemas.microsoft.com/office/2007/relationships/hdphoto" Target="../media/hdphoto3.wdp"/><Relationship Id="rId10" Type="http://schemas.openxmlformats.org/officeDocument/2006/relationships/image" Target="../media/image16.png"/><Relationship Id="rId4" Type="http://schemas.openxmlformats.org/officeDocument/2006/relationships/image" Target="../media/image7.png"/><Relationship Id="rId9" Type="http://schemas.microsoft.com/office/2007/relationships/hdphoto" Target="../media/hdphoto8.wdp"/><Relationship Id="rId14" Type="http://schemas.openxmlformats.org/officeDocument/2006/relationships/comments" Target="../comments/commen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Pohádkové dvojice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>
                <a:latin typeface="Times New Roman" charset="0"/>
                <a:cs typeface="Times New Roman" charset="0"/>
              </a:rPr>
              <a:t>Vnímání, pozornost, soustředěnost, paměť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572000" y="3200400"/>
            <a:ext cx="3048000" cy="369332"/>
          </a:xfrm>
          <a:prstGeom prst="rect">
            <a:avLst/>
          </a:prstGeom>
        </p:spPr>
        <p:txBody>
          <a:bodyPr rtlCol="0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2130" l="23750" r="68698">
                        <a14:foregroundMark x1="37344" y1="24537" x2="37344" y2="24537"/>
                        <a14:foregroundMark x1="30104" y1="21852" x2="32656" y2="28241"/>
                        <a14:foregroundMark x1="64531" y1="25741" x2="58906" y2="33148"/>
                        <a14:foregroundMark x1="35833" y1="28981" x2="37813" y2="19907"/>
                        <a14:foregroundMark x1="25625" y1="79815" x2="31771" y2="67778"/>
                        <a14:foregroundMark x1="29583" y1="66944" x2="32292" y2="71111"/>
                        <a14:foregroundMark x1="57708" y1="83519" x2="58490" y2="8546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1212" r="22282"/>
          <a:stretch/>
        </p:blipFill>
        <p:spPr>
          <a:xfrm>
            <a:off x="697302" y="1013604"/>
            <a:ext cx="4566396" cy="4552101"/>
          </a:xfrm>
          <a:prstGeom prst="rect">
            <a:avLst/>
          </a:prstGeom>
        </p:spPr>
      </p:pic>
      <p:grpSp>
        <p:nvGrpSpPr>
          <p:cNvPr id="18" name="Skupina 17"/>
          <p:cNvGrpSpPr/>
          <p:nvPr/>
        </p:nvGrpSpPr>
        <p:grpSpPr>
          <a:xfrm>
            <a:off x="9116096" y="120246"/>
            <a:ext cx="2846231" cy="2727838"/>
            <a:chOff x="9116096" y="120246"/>
            <a:chExt cx="2846231" cy="2727838"/>
          </a:xfrm>
        </p:grpSpPr>
        <p:sp>
          <p:nvSpPr>
            <p:cNvPr id="15" name="Zaoblený obdélník 14"/>
            <p:cNvSpPr/>
            <p:nvPr/>
          </p:nvSpPr>
          <p:spPr>
            <a:xfrm>
              <a:off x="9116096" y="120246"/>
              <a:ext cx="2846231" cy="2727838"/>
            </a:xfrm>
            <a:prstGeom prst="roundRect">
              <a:avLst/>
            </a:prstGeom>
            <a:blipFill>
              <a:blip r:embed="rId5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7963" b="83519" l="36250" r="72500">
                          <a14:foregroundMark x1="44583" y1="38333" x2="49167" y2="34815"/>
                          <a14:foregroundMark x1="57500" y1="34630" x2="63333" y2="39907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254" t="7594" r="26397" b="15687"/>
            <a:stretch/>
          </p:blipFill>
          <p:spPr>
            <a:xfrm>
              <a:off x="9609812" y="234303"/>
              <a:ext cx="2093205" cy="2418541"/>
            </a:xfrm>
            <a:prstGeom prst="rect">
              <a:avLst/>
            </a:prstGeom>
          </p:spPr>
        </p:pic>
      </p:grpSp>
      <p:grpSp>
        <p:nvGrpSpPr>
          <p:cNvPr id="20" name="Skupina 19"/>
          <p:cNvGrpSpPr/>
          <p:nvPr/>
        </p:nvGrpSpPr>
        <p:grpSpPr>
          <a:xfrm>
            <a:off x="9133256" y="3610207"/>
            <a:ext cx="2846231" cy="2727838"/>
            <a:chOff x="9133256" y="3610207"/>
            <a:chExt cx="2846231" cy="2727838"/>
          </a:xfrm>
        </p:grpSpPr>
        <p:sp>
          <p:nvSpPr>
            <p:cNvPr id="17" name="Zaoblený obdélník 16"/>
            <p:cNvSpPr/>
            <p:nvPr/>
          </p:nvSpPr>
          <p:spPr>
            <a:xfrm>
              <a:off x="9133256" y="3610207"/>
              <a:ext cx="2846231" cy="2727838"/>
            </a:xfrm>
            <a:prstGeom prst="roundRect">
              <a:avLst/>
            </a:prstGeom>
            <a:blipFill>
              <a:blip r:embed="rId5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8148" b="87315" l="38125" r="67083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788" t="17524" r="32749" b="12376"/>
            <a:stretch/>
          </p:blipFill>
          <p:spPr>
            <a:xfrm>
              <a:off x="9777878" y="3731315"/>
              <a:ext cx="1857313" cy="2485622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5872766" y="120246"/>
            <a:ext cx="2846231" cy="2727838"/>
            <a:chOff x="5872766" y="120246"/>
            <a:chExt cx="2846231" cy="2727838"/>
          </a:xfrm>
        </p:grpSpPr>
        <p:sp>
          <p:nvSpPr>
            <p:cNvPr id="4" name="Zaoblený obdélník 3"/>
            <p:cNvSpPr/>
            <p:nvPr/>
          </p:nvSpPr>
          <p:spPr>
            <a:xfrm>
              <a:off x="5872766" y="120246"/>
              <a:ext cx="2846231" cy="2727838"/>
            </a:xfrm>
            <a:prstGeom prst="roundRect">
              <a:avLst/>
            </a:prstGeom>
            <a:blipFill>
              <a:blip r:embed="rId5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2870" b="83889" l="34375" r="62448">
                          <a14:foregroundMark x1="52448" y1="56481" x2="53438" y2="62315"/>
                          <a14:foregroundMark x1="48177" y1="60556" x2="49531" y2="60370"/>
                          <a14:foregroundMark x1="54427" y1="45000" x2="48073" y2="51944"/>
                          <a14:foregroundMark x1="42500" y1="51759" x2="46771" y2="65833"/>
                          <a14:foregroundMark x1="46771" y1="65833" x2="54896" y2="65000"/>
                          <a14:foregroundMark x1="54896" y1="65000" x2="59375" y2="51759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625" t="11495" r="37021" b="14415"/>
            <a:stretch/>
          </p:blipFill>
          <p:spPr>
            <a:xfrm>
              <a:off x="6510968" y="456135"/>
              <a:ext cx="1448175" cy="2056060"/>
            </a:xfrm>
            <a:prstGeom prst="rect">
              <a:avLst/>
            </a:prstGeom>
          </p:spPr>
        </p:pic>
      </p:grpSp>
      <p:grpSp>
        <p:nvGrpSpPr>
          <p:cNvPr id="19" name="Skupina 18"/>
          <p:cNvGrpSpPr/>
          <p:nvPr/>
        </p:nvGrpSpPr>
        <p:grpSpPr>
          <a:xfrm>
            <a:off x="5859209" y="3526764"/>
            <a:ext cx="2846231" cy="2861157"/>
            <a:chOff x="5859209" y="3526764"/>
            <a:chExt cx="2846231" cy="2861157"/>
          </a:xfrm>
        </p:grpSpPr>
        <p:sp>
          <p:nvSpPr>
            <p:cNvPr id="16" name="Zaoblený obdélník 15"/>
            <p:cNvSpPr/>
            <p:nvPr/>
          </p:nvSpPr>
          <p:spPr>
            <a:xfrm>
              <a:off x="5859209" y="3660083"/>
              <a:ext cx="2846231" cy="2727838"/>
            </a:xfrm>
            <a:prstGeom prst="roundRect">
              <a:avLst/>
            </a:prstGeom>
            <a:blipFill>
              <a:blip r:embed="rId5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8889" b="88519" l="37813" r="71250">
                          <a14:backgroundMark x1="57604" y1="47037" x2="57292" y2="51019"/>
                          <a14:backgroundMark x1="43177" y1="41667" x2="44271" y2="42963"/>
                          <a14:backgroundMark x1="63967" y1="41263" x2="63967" y2="55800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677" t="-3937" r="28260" b="10083"/>
            <a:stretch/>
          </p:blipFill>
          <p:spPr>
            <a:xfrm>
              <a:off x="6510968" y="3526764"/>
              <a:ext cx="1713123" cy="265506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8757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9218260" y="122226"/>
            <a:ext cx="2846231" cy="2727838"/>
            <a:chOff x="9218260" y="122226"/>
            <a:chExt cx="2846231" cy="2727838"/>
          </a:xfrm>
        </p:grpSpPr>
        <p:sp>
          <p:nvSpPr>
            <p:cNvPr id="16" name="Zaoblený obdélník 15"/>
            <p:cNvSpPr/>
            <p:nvPr/>
          </p:nvSpPr>
          <p:spPr>
            <a:xfrm>
              <a:off x="9218260" y="122226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7963" b="83519" l="36250" r="72500">
                          <a14:foregroundMark x1="44583" y1="38333" x2="49167" y2="34815"/>
                          <a14:foregroundMark x1="57500" y1="34630" x2="63333" y2="39907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254" t="7594" r="26397" b="15687"/>
            <a:stretch/>
          </p:blipFill>
          <p:spPr>
            <a:xfrm>
              <a:off x="9609812" y="234303"/>
              <a:ext cx="2093205" cy="2418541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9233298" y="3660083"/>
            <a:ext cx="2846231" cy="2727838"/>
            <a:chOff x="9233298" y="3660083"/>
            <a:chExt cx="2846231" cy="2727838"/>
          </a:xfrm>
        </p:grpSpPr>
        <p:sp>
          <p:nvSpPr>
            <p:cNvPr id="17" name="Zaoblený obdélník 16"/>
            <p:cNvSpPr/>
            <p:nvPr/>
          </p:nvSpPr>
          <p:spPr>
            <a:xfrm>
              <a:off x="9233298" y="3660083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8148" b="87315" l="38125" r="67083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788" t="17524" r="32749" b="12376"/>
            <a:stretch/>
          </p:blipFill>
          <p:spPr>
            <a:xfrm>
              <a:off x="9771807" y="3902299"/>
              <a:ext cx="1857313" cy="2485622"/>
            </a:xfrm>
            <a:prstGeom prst="rect">
              <a:avLst/>
            </a:prstGeom>
          </p:spPr>
        </p:pic>
      </p:grpSp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12870" b="83889" l="34375" r="62448">
                        <a14:foregroundMark x1="52448" y1="56481" x2="53438" y2="62315"/>
                        <a14:foregroundMark x1="48177" y1="60556" x2="49531" y2="60370"/>
                        <a14:foregroundMark x1="54427" y1="45000" x2="48073" y2="51944"/>
                        <a14:foregroundMark x1="42500" y1="51759" x2="46771" y2="65833"/>
                        <a14:foregroundMark x1="46771" y1="65833" x2="54896" y2="65000"/>
                        <a14:foregroundMark x1="54896" y1="65000" x2="59375" y2="51759"/>
                      </a14:backgroundRemoval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3625" t="11495" r="37021" b="14415"/>
          <a:stretch/>
        </p:blipFill>
        <p:spPr>
          <a:xfrm>
            <a:off x="1119919" y="634266"/>
            <a:ext cx="3490718" cy="4955980"/>
          </a:xfrm>
          <a:prstGeom prst="rect">
            <a:avLst/>
          </a:prstGeom>
        </p:spPr>
      </p:pic>
      <p:grpSp>
        <p:nvGrpSpPr>
          <p:cNvPr id="7" name="Skupina 6"/>
          <p:cNvGrpSpPr/>
          <p:nvPr/>
        </p:nvGrpSpPr>
        <p:grpSpPr>
          <a:xfrm>
            <a:off x="5894079" y="3568965"/>
            <a:ext cx="2846231" cy="2865109"/>
            <a:chOff x="5894079" y="3568965"/>
            <a:chExt cx="2846231" cy="2865109"/>
          </a:xfrm>
        </p:grpSpPr>
        <p:sp>
          <p:nvSpPr>
            <p:cNvPr id="15" name="Zaoblený obdélník 14"/>
            <p:cNvSpPr/>
            <p:nvPr/>
          </p:nvSpPr>
          <p:spPr>
            <a:xfrm>
              <a:off x="5894079" y="3706236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8889" b="88519" l="37813" r="71250">
                          <a14:backgroundMark x1="57604" y1="47037" x2="57292" y2="51019"/>
                          <a14:backgroundMark x1="43177" y1="41667" x2="44271" y2="42963"/>
                          <a14:backgroundMark x1="63967" y1="41263" x2="63967" y2="55800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677" t="-3937" r="28260" b="10083"/>
            <a:stretch/>
          </p:blipFill>
          <p:spPr>
            <a:xfrm>
              <a:off x="6582187" y="3568965"/>
              <a:ext cx="1713123" cy="2655065"/>
            </a:xfrm>
            <a:prstGeom prst="rect">
              <a:avLst/>
            </a:prstGeom>
          </p:spPr>
        </p:pic>
      </p:grpSp>
      <p:grpSp>
        <p:nvGrpSpPr>
          <p:cNvPr id="4" name="Skupina 3"/>
          <p:cNvGrpSpPr/>
          <p:nvPr/>
        </p:nvGrpSpPr>
        <p:grpSpPr>
          <a:xfrm>
            <a:off x="5872766" y="45155"/>
            <a:ext cx="2846231" cy="2802929"/>
            <a:chOff x="5872766" y="45155"/>
            <a:chExt cx="2846231" cy="2802929"/>
          </a:xfrm>
        </p:grpSpPr>
        <p:sp>
          <p:nvSpPr>
            <p:cNvPr id="10" name="Zaoblený obdélník 9"/>
            <p:cNvSpPr/>
            <p:nvPr/>
          </p:nvSpPr>
          <p:spPr>
            <a:xfrm>
              <a:off x="5872766" y="120246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7130" b="86667" l="14479" r="44792">
                          <a14:foregroundMark x1="29688" y1="18519" x2="39323" y2="13426"/>
                          <a14:foregroundMark x1="35573" y1="57222" x2="36458" y2="61759"/>
                        </a14:backgroundRemoval>
                      </a14:imgEffect>
                      <a14:imgEffect>
                        <a14:sharpenSoften amount="50000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348" r="54680" b="12182"/>
            <a:stretch/>
          </p:blipFill>
          <p:spPr>
            <a:xfrm>
              <a:off x="6580193" y="45155"/>
              <a:ext cx="1574504" cy="2511221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654713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9239001" y="3781191"/>
            <a:ext cx="2846231" cy="2727838"/>
            <a:chOff x="9239001" y="3781191"/>
            <a:chExt cx="2846231" cy="2727838"/>
          </a:xfrm>
        </p:grpSpPr>
        <p:sp>
          <p:nvSpPr>
            <p:cNvPr id="17" name="Zaoblený obdélník 16"/>
            <p:cNvSpPr/>
            <p:nvPr/>
          </p:nvSpPr>
          <p:spPr>
            <a:xfrm>
              <a:off x="9239001" y="3781191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8148" b="87315" l="38125" r="67083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788" t="17524" r="32749" b="12376"/>
            <a:stretch/>
          </p:blipFill>
          <p:spPr>
            <a:xfrm>
              <a:off x="9771807" y="3902299"/>
              <a:ext cx="1857313" cy="2485622"/>
            </a:xfrm>
            <a:prstGeom prst="rect">
              <a:avLst/>
            </a:prstGeom>
          </p:spPr>
        </p:pic>
      </p:grpSp>
      <p:grpSp>
        <p:nvGrpSpPr>
          <p:cNvPr id="4" name="Skupina 3"/>
          <p:cNvGrpSpPr/>
          <p:nvPr/>
        </p:nvGrpSpPr>
        <p:grpSpPr>
          <a:xfrm>
            <a:off x="5933406" y="186396"/>
            <a:ext cx="2846231" cy="2727838"/>
            <a:chOff x="5872766" y="120246"/>
            <a:chExt cx="2846231" cy="2727838"/>
          </a:xfrm>
        </p:grpSpPr>
        <p:sp>
          <p:nvSpPr>
            <p:cNvPr id="15" name="Zaoblený obdélník 14"/>
            <p:cNvSpPr/>
            <p:nvPr/>
          </p:nvSpPr>
          <p:spPr>
            <a:xfrm>
              <a:off x="5872766" y="120246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2870" b="83889" l="34375" r="62448">
                          <a14:foregroundMark x1="52448" y1="56481" x2="53438" y2="62315"/>
                          <a14:foregroundMark x1="48177" y1="60556" x2="49531" y2="60370"/>
                          <a14:foregroundMark x1="54427" y1="45000" x2="48073" y2="51944"/>
                          <a14:foregroundMark x1="42500" y1="51759" x2="46771" y2="65833"/>
                          <a14:foregroundMark x1="46771" y1="65833" x2="54896" y2="65000"/>
                          <a14:foregroundMark x1="54896" y1="65000" x2="59375" y2="51759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625" t="11495" r="37021" b="14415"/>
            <a:stretch/>
          </p:blipFill>
          <p:spPr>
            <a:xfrm>
              <a:off x="6510968" y="456135"/>
              <a:ext cx="1448175" cy="2056060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5933407" y="3732856"/>
            <a:ext cx="2846231" cy="2821249"/>
            <a:chOff x="5933407" y="3732856"/>
            <a:chExt cx="2846231" cy="2821249"/>
          </a:xfrm>
        </p:grpSpPr>
        <p:sp>
          <p:nvSpPr>
            <p:cNvPr id="18" name="Zaoblený obdélník 17"/>
            <p:cNvSpPr/>
            <p:nvPr/>
          </p:nvSpPr>
          <p:spPr>
            <a:xfrm>
              <a:off x="5933407" y="3826267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8889" b="88519" l="37813" r="71250">
                          <a14:backgroundMark x1="57604" y1="47037" x2="57292" y2="51019"/>
                          <a14:backgroundMark x1="43177" y1="41667" x2="44271" y2="42963"/>
                          <a14:backgroundMark x1="63967" y1="41263" x2="63967" y2="55800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677" t="-3937" r="28260" b="10083"/>
            <a:stretch/>
          </p:blipFill>
          <p:spPr>
            <a:xfrm>
              <a:off x="6580193" y="3732856"/>
              <a:ext cx="1713123" cy="2655065"/>
            </a:xfrm>
            <a:prstGeom prst="rect">
              <a:avLst/>
            </a:prstGeom>
          </p:spPr>
        </p:pic>
      </p:grp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6389" b="87315" l="21146" r="51563">
                        <a14:foregroundMark x1="33854" y1="59167" x2="41094" y2="42407"/>
                      </a14:backgroundRemoval>
                    </a14:imgEffect>
                    <a14:imgEffect>
                      <a14:sharpenSoften amount="50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263" r="48424" b="11403"/>
          <a:stretch/>
        </p:blipFill>
        <p:spPr>
          <a:xfrm>
            <a:off x="357923" y="-188126"/>
            <a:ext cx="3853469" cy="6132968"/>
          </a:xfrm>
          <a:prstGeom prst="rect">
            <a:avLst/>
          </a:prstGeom>
        </p:spPr>
      </p:pic>
      <p:grpSp>
        <p:nvGrpSpPr>
          <p:cNvPr id="5" name="Skupina 4"/>
          <p:cNvGrpSpPr/>
          <p:nvPr/>
        </p:nvGrpSpPr>
        <p:grpSpPr>
          <a:xfrm>
            <a:off x="9239000" y="120246"/>
            <a:ext cx="2846231" cy="2727838"/>
            <a:chOff x="9239000" y="120246"/>
            <a:chExt cx="2846231" cy="2727838"/>
          </a:xfrm>
        </p:grpSpPr>
        <p:sp>
          <p:nvSpPr>
            <p:cNvPr id="16" name="Zaoblený obdélník 15"/>
            <p:cNvSpPr/>
            <p:nvPr/>
          </p:nvSpPr>
          <p:spPr>
            <a:xfrm>
              <a:off x="9239000" y="120246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5463" b="97130" l="30625" r="57083">
                          <a14:foregroundMark x1="43802" y1="68889" x2="47969" y2="53981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558" r="42169"/>
            <a:stretch/>
          </p:blipFill>
          <p:spPr>
            <a:xfrm>
              <a:off x="9771807" y="186396"/>
              <a:ext cx="1258442" cy="259553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9119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9277347" y="79654"/>
            <a:ext cx="2846231" cy="2727838"/>
            <a:chOff x="9277347" y="79654"/>
            <a:chExt cx="2846231" cy="2727838"/>
          </a:xfrm>
        </p:grpSpPr>
        <p:sp>
          <p:nvSpPr>
            <p:cNvPr id="15" name="Zaoblený obdélník 14"/>
            <p:cNvSpPr/>
            <p:nvPr/>
          </p:nvSpPr>
          <p:spPr>
            <a:xfrm>
              <a:off x="9277347" y="79654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7963" b="83519" l="36250" r="72500">
                          <a14:foregroundMark x1="44583" y1="38333" x2="49167" y2="34815"/>
                          <a14:foregroundMark x1="57500" y1="34630" x2="63333" y2="39907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254" t="7594" r="26397" b="15687"/>
            <a:stretch/>
          </p:blipFill>
          <p:spPr>
            <a:xfrm>
              <a:off x="9609812" y="234303"/>
              <a:ext cx="2093205" cy="2418541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9233298" y="3672962"/>
            <a:ext cx="2846231" cy="2727838"/>
            <a:chOff x="9233298" y="3672962"/>
            <a:chExt cx="2846231" cy="2727838"/>
          </a:xfrm>
        </p:grpSpPr>
        <p:sp>
          <p:nvSpPr>
            <p:cNvPr id="16" name="Zaoblený obdélník 15"/>
            <p:cNvSpPr/>
            <p:nvPr/>
          </p:nvSpPr>
          <p:spPr>
            <a:xfrm>
              <a:off x="9233298" y="3672962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18148" b="87315" l="38125" r="67083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788" t="17524" r="32749" b="12376"/>
            <a:stretch/>
          </p:blipFill>
          <p:spPr>
            <a:xfrm>
              <a:off x="9771807" y="3902299"/>
              <a:ext cx="1857313" cy="2485622"/>
            </a:xfrm>
            <a:prstGeom prst="rect">
              <a:avLst/>
            </a:prstGeom>
          </p:spPr>
        </p:pic>
      </p:grpSp>
      <p:grpSp>
        <p:nvGrpSpPr>
          <p:cNvPr id="4" name="Skupina 3"/>
          <p:cNvGrpSpPr/>
          <p:nvPr/>
        </p:nvGrpSpPr>
        <p:grpSpPr>
          <a:xfrm>
            <a:off x="5872765" y="99036"/>
            <a:ext cx="2846231" cy="2727838"/>
            <a:chOff x="5872766" y="120246"/>
            <a:chExt cx="2846231" cy="2727838"/>
          </a:xfrm>
        </p:grpSpPr>
        <p:sp>
          <p:nvSpPr>
            <p:cNvPr id="10" name="Zaoblený obdélník 9"/>
            <p:cNvSpPr/>
            <p:nvPr/>
          </p:nvSpPr>
          <p:spPr>
            <a:xfrm>
              <a:off x="5872766" y="120246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2870" b="83889" l="34375" r="62448">
                          <a14:foregroundMark x1="52448" y1="56481" x2="53438" y2="62315"/>
                          <a14:foregroundMark x1="48177" y1="60556" x2="49531" y2="60370"/>
                          <a14:foregroundMark x1="54427" y1="45000" x2="48073" y2="51944"/>
                          <a14:foregroundMark x1="42500" y1="51759" x2="46771" y2="65833"/>
                          <a14:foregroundMark x1="46771" y1="65833" x2="54896" y2="65000"/>
                          <a14:foregroundMark x1="54896" y1="65000" x2="59375" y2="51759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625" t="11495" r="37021" b="14415"/>
            <a:stretch/>
          </p:blipFill>
          <p:spPr>
            <a:xfrm>
              <a:off x="6510968" y="456135"/>
              <a:ext cx="1448175" cy="2056060"/>
            </a:xfrm>
            <a:prstGeom prst="rect">
              <a:avLst/>
            </a:prstGeom>
          </p:spPr>
        </p:pic>
      </p:grpSp>
      <p:grpSp>
        <p:nvGrpSpPr>
          <p:cNvPr id="7" name="Skupina 6"/>
          <p:cNvGrpSpPr/>
          <p:nvPr/>
        </p:nvGrpSpPr>
        <p:grpSpPr>
          <a:xfrm>
            <a:off x="5872766" y="3672962"/>
            <a:ext cx="2846231" cy="2727838"/>
            <a:chOff x="5872766" y="3672962"/>
            <a:chExt cx="2846231" cy="2727838"/>
          </a:xfrm>
        </p:grpSpPr>
        <p:sp>
          <p:nvSpPr>
            <p:cNvPr id="17" name="Zaoblený obdélník 16"/>
            <p:cNvSpPr/>
            <p:nvPr/>
          </p:nvSpPr>
          <p:spPr>
            <a:xfrm>
              <a:off x="5872766" y="3672962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8889" b="88519" l="37813" r="71250">
                          <a14:backgroundMark x1="57604" y1="47037" x2="57292" y2="51019"/>
                          <a14:backgroundMark x1="43177" y1="41667" x2="44271" y2="42963"/>
                          <a14:backgroundMark x1="63967" y1="41263" x2="63967" y2="55800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677" t="-3937" r="28260" b="10083"/>
            <a:stretch/>
          </p:blipFill>
          <p:spPr>
            <a:xfrm>
              <a:off x="6580193" y="3732856"/>
              <a:ext cx="1713123" cy="2655065"/>
            </a:xfrm>
            <a:prstGeom prst="rect">
              <a:avLst/>
            </a:prstGeom>
          </p:spPr>
        </p:pic>
      </p:grpSp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>
                  <a14:imgLayer r:embed="rId13">
                    <a14:imgEffect>
                      <a14:backgroundRemoval t="20556" b="90926" l="20938" r="46198"/>
                    </a14:imgEffect>
                    <a14:imgEffect>
                      <a14:sharpenSoften amount="25000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044" t="16746" r="53341" b="8266"/>
          <a:stretch/>
        </p:blipFill>
        <p:spPr>
          <a:xfrm>
            <a:off x="957116" y="650383"/>
            <a:ext cx="3254276" cy="5157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204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7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9204799" y="120246"/>
            <a:ext cx="2846231" cy="2727838"/>
            <a:chOff x="9204799" y="120246"/>
            <a:chExt cx="2846231" cy="2727838"/>
          </a:xfrm>
        </p:grpSpPr>
        <p:sp>
          <p:nvSpPr>
            <p:cNvPr id="16" name="Zaoblený obdélník 15"/>
            <p:cNvSpPr/>
            <p:nvPr/>
          </p:nvSpPr>
          <p:spPr>
            <a:xfrm>
              <a:off x="9204799" y="120246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1" name="Obrázek 10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7963" b="83519" l="36250" r="72500">
                          <a14:foregroundMark x1="44583" y1="38333" x2="49167" y2="34815"/>
                          <a14:foregroundMark x1="57500" y1="34630" x2="63333" y2="39907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254" t="7594" r="26397" b="15687"/>
            <a:stretch/>
          </p:blipFill>
          <p:spPr>
            <a:xfrm>
              <a:off x="9609812" y="234303"/>
              <a:ext cx="2093205" cy="2418541"/>
            </a:xfrm>
            <a:prstGeom prst="rect">
              <a:avLst/>
            </a:prstGeom>
          </p:spPr>
        </p:pic>
      </p:grpSp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8148" b="87315" l="38125" r="67083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7788" t="17524" r="32749" b="12376"/>
          <a:stretch/>
        </p:blipFill>
        <p:spPr>
          <a:xfrm>
            <a:off x="1387661" y="1057947"/>
            <a:ext cx="3472638" cy="4647394"/>
          </a:xfrm>
          <a:prstGeom prst="rect">
            <a:avLst/>
          </a:prstGeom>
        </p:spPr>
      </p:pic>
      <p:grpSp>
        <p:nvGrpSpPr>
          <p:cNvPr id="4" name="Skupina 3"/>
          <p:cNvGrpSpPr/>
          <p:nvPr/>
        </p:nvGrpSpPr>
        <p:grpSpPr>
          <a:xfrm>
            <a:off x="5872766" y="120246"/>
            <a:ext cx="2846231" cy="2727838"/>
            <a:chOff x="5872766" y="120246"/>
            <a:chExt cx="2846231" cy="2727838"/>
          </a:xfrm>
        </p:grpSpPr>
        <p:sp>
          <p:nvSpPr>
            <p:cNvPr id="10" name="Zaoblený obdélník 9"/>
            <p:cNvSpPr/>
            <p:nvPr/>
          </p:nvSpPr>
          <p:spPr>
            <a:xfrm>
              <a:off x="5872766" y="120246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2870" b="83889" l="34375" r="62448">
                          <a14:foregroundMark x1="52448" y1="56481" x2="53438" y2="62315"/>
                          <a14:foregroundMark x1="48177" y1="60556" x2="49531" y2="60370"/>
                          <a14:foregroundMark x1="54427" y1="45000" x2="48073" y2="51944"/>
                          <a14:foregroundMark x1="42500" y1="51759" x2="46771" y2="65833"/>
                          <a14:foregroundMark x1="46771" y1="65833" x2="54896" y2="65000"/>
                          <a14:foregroundMark x1="54896" y1="65000" x2="59375" y2="51759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3625" t="11495" r="37021" b="14415"/>
            <a:stretch/>
          </p:blipFill>
          <p:spPr>
            <a:xfrm>
              <a:off x="6510968" y="456135"/>
              <a:ext cx="1448175" cy="2056060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9233297" y="3826267"/>
            <a:ext cx="2846231" cy="2727838"/>
            <a:chOff x="9233297" y="3826267"/>
            <a:chExt cx="2846231" cy="2727838"/>
          </a:xfrm>
        </p:grpSpPr>
        <p:sp>
          <p:nvSpPr>
            <p:cNvPr id="17" name="Zaoblený obdélník 16"/>
            <p:cNvSpPr/>
            <p:nvPr/>
          </p:nvSpPr>
          <p:spPr>
            <a:xfrm>
              <a:off x="9233297" y="3826267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9" name="Obrázek 8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13704" b="86667" l="42292" r="60885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2059" t="13630" r="38225" b="12572"/>
            <a:stretch/>
          </p:blipFill>
          <p:spPr>
            <a:xfrm>
              <a:off x="10061503" y="3882688"/>
              <a:ext cx="1189821" cy="2505233"/>
            </a:xfrm>
            <a:prstGeom prst="rect">
              <a:avLst/>
            </a:prstGeom>
          </p:spPr>
        </p:pic>
      </p:grpSp>
      <p:grpSp>
        <p:nvGrpSpPr>
          <p:cNvPr id="6" name="Skupina 5"/>
          <p:cNvGrpSpPr/>
          <p:nvPr/>
        </p:nvGrpSpPr>
        <p:grpSpPr>
          <a:xfrm>
            <a:off x="5800280" y="3826267"/>
            <a:ext cx="2846231" cy="2727838"/>
            <a:chOff x="5800280" y="3826267"/>
            <a:chExt cx="2846231" cy="2727838"/>
          </a:xfrm>
        </p:grpSpPr>
        <p:sp>
          <p:nvSpPr>
            <p:cNvPr id="15" name="Zaoblený obdélník 14"/>
            <p:cNvSpPr/>
            <p:nvPr/>
          </p:nvSpPr>
          <p:spPr>
            <a:xfrm>
              <a:off x="5800280" y="3826267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8" name="Obrázek 17"/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10000" b="93030" l="10000" r="96455">
                          <a14:foregroundMark x1="58318" y1="46121" x2="69773" y2="65030"/>
                          <a14:foregroundMark x1="66682" y1="40000" x2="66682" y2="40000"/>
                          <a14:foregroundMark x1="66455" y1="41091" x2="64591" y2="48606"/>
                          <a14:foregroundMark x1="51864" y1="57212" x2="68545" y2="76667"/>
                          <a14:foregroundMark x1="40000" y1="51939" x2="47273" y2="8054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417" t="23333"/>
            <a:stretch/>
          </p:blipFill>
          <p:spPr>
            <a:xfrm rot="5400000">
              <a:off x="6192949" y="4484622"/>
              <a:ext cx="2318468" cy="1488133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449545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A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7" name="Skupina 6"/>
          <p:cNvGrpSpPr/>
          <p:nvPr/>
        </p:nvGrpSpPr>
        <p:grpSpPr>
          <a:xfrm>
            <a:off x="9239001" y="3781191"/>
            <a:ext cx="2846231" cy="2727838"/>
            <a:chOff x="9239001" y="3781191"/>
            <a:chExt cx="2846231" cy="2727838"/>
          </a:xfrm>
        </p:grpSpPr>
        <p:sp>
          <p:nvSpPr>
            <p:cNvPr id="17" name="Zaoblený obdélník 16"/>
            <p:cNvSpPr/>
            <p:nvPr/>
          </p:nvSpPr>
          <p:spPr>
            <a:xfrm>
              <a:off x="9239001" y="3781191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2" name="Obrázek 11"/>
            <p:cNvPicPr>
              <a:picLocks noChangeAspect="1"/>
            </p:cNvPicPr>
            <p:nvPr/>
          </p:nvPicPr>
          <p:blipFill rotWithShape="1">
            <a:blip r:embed="rId4" cstate="print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18148" b="87315" l="38125" r="67083"/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788" t="17524" r="32749" b="12376"/>
            <a:stretch/>
          </p:blipFill>
          <p:spPr>
            <a:xfrm>
              <a:off x="9771807" y="3902299"/>
              <a:ext cx="1857313" cy="2485622"/>
            </a:xfrm>
            <a:prstGeom prst="rect">
              <a:avLst/>
            </a:prstGeom>
          </p:spPr>
        </p:pic>
      </p:grpSp>
      <p:grpSp>
        <p:nvGrpSpPr>
          <p:cNvPr id="8" name="Skupina 7"/>
          <p:cNvGrpSpPr/>
          <p:nvPr/>
        </p:nvGrpSpPr>
        <p:grpSpPr>
          <a:xfrm>
            <a:off x="5933407" y="3732856"/>
            <a:ext cx="2846231" cy="2821249"/>
            <a:chOff x="5933407" y="3732856"/>
            <a:chExt cx="2846231" cy="2821249"/>
          </a:xfrm>
        </p:grpSpPr>
        <p:sp>
          <p:nvSpPr>
            <p:cNvPr id="18" name="Zaoblený obdélník 17"/>
            <p:cNvSpPr/>
            <p:nvPr/>
          </p:nvSpPr>
          <p:spPr>
            <a:xfrm>
              <a:off x="5933407" y="3826267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 rotWithShape="1">
            <a:blip r:embed="rId6" cstate="print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8889" b="88519" l="37813" r="71250">
                          <a14:backgroundMark x1="57604" y1="47037" x2="57292" y2="51019"/>
                          <a14:backgroundMark x1="43177" y1="41667" x2="44271" y2="42963"/>
                          <a14:backgroundMark x1="63967" y1="41263" x2="63967" y2="55800"/>
                        </a14:backgroundRemoval>
                      </a14:imgEffect>
                      <a14:imgEffect>
                        <a14:brightnessContrast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7677" t="-3937" r="28260" b="10083"/>
            <a:stretch/>
          </p:blipFill>
          <p:spPr>
            <a:xfrm>
              <a:off x="6580193" y="3732856"/>
              <a:ext cx="1713123" cy="2655065"/>
            </a:xfrm>
            <a:prstGeom prst="rect">
              <a:avLst/>
            </a:prstGeom>
          </p:spPr>
        </p:pic>
      </p:grpSp>
      <p:grpSp>
        <p:nvGrpSpPr>
          <p:cNvPr id="5" name="Skupina 4"/>
          <p:cNvGrpSpPr/>
          <p:nvPr/>
        </p:nvGrpSpPr>
        <p:grpSpPr>
          <a:xfrm>
            <a:off x="9239000" y="120246"/>
            <a:ext cx="2846231" cy="2727838"/>
            <a:chOff x="9239000" y="120246"/>
            <a:chExt cx="2846231" cy="2727838"/>
          </a:xfrm>
        </p:grpSpPr>
        <p:sp>
          <p:nvSpPr>
            <p:cNvPr id="16" name="Zaoblený obdélník 15"/>
            <p:cNvSpPr/>
            <p:nvPr/>
          </p:nvSpPr>
          <p:spPr>
            <a:xfrm>
              <a:off x="9239000" y="120246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10" name="Obrázek 9"/>
            <p:cNvPicPr>
              <a:picLocks noChangeAspect="1"/>
            </p:cNvPicPr>
            <p:nvPr/>
          </p:nvPicPr>
          <p:blipFill rotWithShape="1">
            <a:blip r:embed="rId8" cstate="print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5463" b="97130" l="30625" r="57083">
                          <a14:foregroundMark x1="43802" y1="68889" x2="47969" y2="53981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0558" r="42169"/>
            <a:stretch/>
          </p:blipFill>
          <p:spPr>
            <a:xfrm>
              <a:off x="9771807" y="186396"/>
              <a:ext cx="1258442" cy="2595537"/>
            </a:xfrm>
            <a:prstGeom prst="rect">
              <a:avLst/>
            </a:prstGeom>
          </p:spPr>
        </p:pic>
      </p:grpSp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>
                  <a14:imgLayer r:embed="rId11">
                    <a14:imgEffect>
                      <a14:backgroundRemoval t="10000" b="90000" l="3636" r="9618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6667" r="1293" b="12239"/>
          <a:stretch/>
        </p:blipFill>
        <p:spPr>
          <a:xfrm rot="5400000">
            <a:off x="-399077" y="2014064"/>
            <a:ext cx="5694296" cy="2643371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5933406" y="52266"/>
            <a:ext cx="2846231" cy="2861968"/>
            <a:chOff x="5933406" y="52266"/>
            <a:chExt cx="2846231" cy="2861968"/>
          </a:xfrm>
        </p:grpSpPr>
        <p:sp>
          <p:nvSpPr>
            <p:cNvPr id="15" name="Zaoblený obdélník 14"/>
            <p:cNvSpPr/>
            <p:nvPr/>
          </p:nvSpPr>
          <p:spPr>
            <a:xfrm>
              <a:off x="5933406" y="186396"/>
              <a:ext cx="2846231" cy="2727838"/>
            </a:xfrm>
            <a:prstGeom prst="roundRect">
              <a:avLst/>
            </a:prstGeom>
            <a:blipFill>
              <a:blip r:embed="rId3"/>
              <a:tile tx="0" ty="0" sx="100000" sy="100000" flip="none" algn="tl"/>
            </a:blip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" name="Obrázek 19"/>
            <p:cNvPicPr>
              <a:picLocks noChangeAspect="1"/>
            </p:cNvPicPr>
            <p:nvPr/>
          </p:nvPicPr>
          <p:blipFill rotWithShape="1">
            <a:blip r:embed="rId12" cstate="print">
              <a:extLst>
                <a:ext uri="{BEBA8EAE-BF5A-486C-A8C5-ECC9F3942E4B}">
                  <a14:imgProps xmlns:a14="http://schemas.microsoft.com/office/drawing/2010/main">
                    <a14:imgLayer r:embed="rId13">
                      <a14:imgEffect>
                        <a14:backgroundRemoval t="9352" b="95370" l="20469" r="42500">
                          <a14:foregroundMark x1="28906" y1="61944" x2="30000" y2="55093"/>
                          <a14:foregroundMark x1="38646" y1="41296" x2="39219" y2="43981"/>
                          <a14:foregroundMark x1="29792" y1="85463" x2="31094" y2="84722"/>
                          <a14:foregroundMark x1="28594" y1="92870" x2="37135" y2="91944"/>
                          <a14:foregroundMark x1="24219" y1="82593" x2="25625" y2="85093"/>
                          <a14:foregroundMark x1="33281" y1="23519" x2="34844" y2="22222"/>
                          <a14:foregroundMark x1="36250" y1="21574" x2="36250" y2="25093"/>
                        </a14:backgroundRemoval>
                      </a14:imgEffect>
                      <a14:imgEffect>
                        <a14:brightnessContrast bright="20000" contrast="2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0153" r="57065" b="4588"/>
            <a:stretch/>
          </p:blipFill>
          <p:spPr>
            <a:xfrm>
              <a:off x="6792035" y="52266"/>
              <a:ext cx="1128971" cy="2659595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500149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9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4" presetClass="exit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vnímání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Děti hledají správnou pohádkovou dvojici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r>
              <a:rPr lang="cs-CZ" dirty="0" smtClean="0"/>
              <a:t>Rozvoj a podpora zrakového vnímání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/>
              <a:t>Děti hledají správnou pohádkovou </a:t>
            </a:r>
            <a:r>
              <a:rPr lang="cs-CZ" dirty="0" smtClean="0"/>
              <a:t>dvojici.</a:t>
            </a:r>
          </a:p>
          <a:p>
            <a:r>
              <a:rPr lang="cs-CZ" dirty="0" smtClean="0"/>
              <a:t>Za pomoci animačních efektů se jim nabízí zpětná vazba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Vnímat a rozlišovat pomocí všech smyslů </a:t>
            </a:r>
          </a:p>
          <a:p>
            <a:r>
              <a:rPr lang="cs-CZ" dirty="0"/>
              <a:t>Vědomě využívat všech smyslů, záměrně pozorovat, postřehovat, všímat si (nového, změněného, chybějícího)  </a:t>
            </a:r>
          </a:p>
          <a:p>
            <a:r>
              <a:rPr lang="cs-CZ" dirty="0"/>
              <a:t>Zaměřovat se na to, co je z poznávacího hlediska důležité</a:t>
            </a:r>
          </a:p>
          <a:p>
            <a:r>
              <a:rPr lang="cs-CZ" dirty="0"/>
              <a:t>  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13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244</Words>
  <Application>Microsoft Office PowerPoint</Application>
  <PresentationFormat>Širokoúhlá obrazovka</PresentationFormat>
  <Paragraphs>56</Paragraphs>
  <Slides>13</Slides>
  <Notes>10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Times New Roman</vt:lpstr>
      <vt:lpstr>Sheer Green 16x9</vt:lpstr>
      <vt:lpstr>Pohádkové dvojice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vnímání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Pohádkové dvojice</dc:title>
  <dc:creator/>
  <cp:lastModifiedBy/>
  <cp:revision>5</cp:revision>
  <dcterms:created xsi:type="dcterms:W3CDTF">2014-08-05T12:38:58Z</dcterms:created>
  <dcterms:modified xsi:type="dcterms:W3CDTF">2015-06-02T06:25:05Z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