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5" r:id="rId5"/>
    <p:sldId id="286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5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4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20865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9713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76021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54936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09007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255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9022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Sova – </a:t>
            </a:r>
            <a:r>
              <a:rPr lang="cs-CZ" sz="360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Kimova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hra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44" t="11495" r="15991" b="5172"/>
          <a:stretch/>
        </p:blipFill>
        <p:spPr>
          <a:xfrm rot="5400000">
            <a:off x="6679613" y="1143832"/>
            <a:ext cx="6157936" cy="435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63" t="11495" r="21249" b="10430"/>
          <a:stretch/>
        </p:blipFill>
        <p:spPr>
          <a:xfrm rot="5400000">
            <a:off x="-77118" y="1113144"/>
            <a:ext cx="6345716" cy="4417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WIN_20150126_115521.JPG"/>
          <p:cNvPicPr>
            <a:picLocks noChangeAspect="1"/>
          </p:cNvPicPr>
          <p:nvPr/>
        </p:nvPicPr>
        <p:blipFill>
          <a:blip r:embed="rId3" cstate="print"/>
          <a:srcRect l="100775" t="-15423" r="-23780" b="5433"/>
          <a:stretch>
            <a:fillRect/>
          </a:stretch>
        </p:blipFill>
        <p:spPr>
          <a:xfrm>
            <a:off x="6380390" y="780386"/>
            <a:ext cx="1459310" cy="478686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0" t="11495" r="18949" b="6340"/>
          <a:stretch/>
        </p:blipFill>
        <p:spPr>
          <a:xfrm rot="5400000">
            <a:off x="6672902" y="1263812"/>
            <a:ext cx="5989977" cy="428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72" t="9346" r="16101"/>
          <a:stretch/>
        </p:blipFill>
        <p:spPr>
          <a:xfrm rot="5400000">
            <a:off x="-92646" y="1237299"/>
            <a:ext cx="5989979" cy="433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9049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87" t="15578" r="18619" b="8266"/>
          <a:stretch/>
        </p:blipFill>
        <p:spPr>
          <a:xfrm rot="16200000" flipV="1">
            <a:off x="-91385" y="1195442"/>
            <a:ext cx="6006963" cy="43243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72" t="9346" r="16101"/>
          <a:stretch/>
        </p:blipFill>
        <p:spPr>
          <a:xfrm rot="5400000">
            <a:off x="6256641" y="1180612"/>
            <a:ext cx="5989979" cy="433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1007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vnímání, soustředění, pozornost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za úkol doplnit obrázek, který zmizel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postřehu a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mají doplnit chybějící část obrázku, co zmizelo, co se </a:t>
            </a:r>
            <a:r>
              <a:rPr lang="cs-CZ" dirty="0" smtClean="0"/>
              <a:t>změnilo</a:t>
            </a:r>
          </a:p>
          <a:p>
            <a:r>
              <a:rPr lang="cs-CZ" dirty="0" smtClean="0"/>
              <a:t>Kliknutím na obrázek tento zmizí a objeví se druhý, děti pomoci elektronické tužky zakreslí změny, poté kliknou na tento obrázek a objeví se opět první a tam zakreslí změny, které zahlédly na obrázku č</a:t>
            </a:r>
            <a:r>
              <a:rPr lang="cs-CZ" dirty="0" smtClean="0"/>
              <a:t>. 2</a:t>
            </a:r>
            <a:endParaRPr lang="cs-CZ" dirty="0"/>
          </a:p>
          <a:p>
            <a:r>
              <a:rPr lang="cs-CZ" dirty="0"/>
              <a:t>Materiál je určen pro práci na dotykových zařízeních.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magnetické tabulce děti označují nalezené změny.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295</Words>
  <Application>Microsoft Office PowerPoint</Application>
  <PresentationFormat>Vlastní</PresentationFormat>
  <Paragraphs>60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Sova – Kimova hra</vt:lpstr>
      <vt:lpstr>Snímek 2</vt:lpstr>
      <vt:lpstr>Snímek 3</vt:lpstr>
      <vt:lpstr>Snímek 4</vt:lpstr>
      <vt:lpstr>Použité odkazy</vt:lpstr>
      <vt:lpstr>Metodický pokyn Integrovaný blok: vnímání, soustředění, pozornost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5</cp:revision>
  <dcterms:created xsi:type="dcterms:W3CDTF">2014-08-05T12:38:58Z</dcterms:created>
  <dcterms:modified xsi:type="dcterms:W3CDTF">2015-06-03T09:57:09Z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