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310" r:id="rId5"/>
    <p:sldId id="326" r:id="rId6"/>
    <p:sldId id="325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39" r:id="rId17"/>
    <p:sldId id="337" r:id="rId18"/>
    <p:sldId id="324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3.6.2015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3.6.2015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Headsup</a:t>
            </a:r>
            <a:r>
              <a:rPr lang="cs-CZ" sz="3600" b="1" dirty="0" smtClean="0"/>
              <a:t>! </a:t>
            </a:r>
          </a:p>
          <a:p>
            <a:r>
              <a:rPr lang="cs-CZ" sz="3600" b="1" dirty="0" smtClean="0"/>
              <a:t>– </a:t>
            </a:r>
          </a:p>
          <a:p>
            <a:r>
              <a:rPr lang="cs-CZ" sz="3600" b="1" dirty="0" err="1" smtClean="0"/>
              <a:t>Topic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Animals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a MŠ Újezd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Šuchma Michal</a:t>
            </a:r>
          </a:p>
          <a:p>
            <a:pPr algn="l"/>
            <a:r>
              <a:rPr lang="cs-CZ" dirty="0" smtClean="0"/>
              <a:t>Předmět: Anglický </a:t>
            </a:r>
            <a:r>
              <a:rPr lang="cs-CZ" dirty="0" err="1" smtClean="0"/>
              <a:t>azyk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Tento materiál slouží k upevnění slovní zásoby na téma </a:t>
            </a:r>
            <a:r>
              <a:rPr lang="cs-CZ" dirty="0" err="1" smtClean="0"/>
              <a:t>Animals</a:t>
            </a:r>
            <a:r>
              <a:rPr lang="cs-CZ" dirty="0" smtClean="0"/>
              <a:t>. </a:t>
            </a:r>
          </a:p>
          <a:p>
            <a:pPr algn="l"/>
            <a:r>
              <a:rPr lang="cs-CZ" dirty="0"/>
              <a:t>	</a:t>
            </a:r>
            <a:r>
              <a:rPr lang="cs-CZ" dirty="0" smtClean="0"/>
              <a:t>Rovněž slouží k </a:t>
            </a:r>
            <a:r>
              <a:rPr lang="cs-CZ" dirty="0" smtClean="0"/>
              <a:t>rozvíjení </a:t>
            </a:r>
            <a:r>
              <a:rPr lang="cs-CZ" dirty="0" smtClean="0"/>
              <a:t>hovorových dovedností při popisu daných výrazů.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nebo s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na začátek hodiny formou popisu anglických výrazů, týkající se tématu </a:t>
            </a:r>
            <a:r>
              <a:rPr lang="cs-CZ" sz="1800" i="1" dirty="0" err="1" smtClean="0"/>
              <a:t>animals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Upevnění a porozumění daným anglických výrazů, rozvíjení hovorových dovedností v anglickém jazyce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HEADSUP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50" b="1" dirty="0">
                <a:solidFill>
                  <a:srgbClr val="FF0000"/>
                </a:solidFill>
                <a:latin typeface="Baskerville Old Face" panose="02020602080505020303" pitchFamily="18" charset="0"/>
              </a:rPr>
              <a:t>ANIMALS</a:t>
            </a:r>
          </a:p>
        </p:txBody>
      </p:sp>
    </p:spTree>
    <p:extLst>
      <p:ext uri="{BB962C8B-B14F-4D97-AF65-F5344CB8AC3E}">
        <p14:creationId xmlns:p14="http://schemas.microsoft.com/office/powerpoint/2010/main" xmlns="" val="269481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DOG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0659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LION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3918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BIRD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19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CAT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463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SHEEP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6456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71313"/>
            <a:ext cx="6858000" cy="1790700"/>
          </a:xfrm>
        </p:spPr>
        <p:txBody>
          <a:bodyPr>
            <a:normAutofit fontScale="90000"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/>
            </a:r>
            <a:br>
              <a:rPr lang="cs-CZ" sz="7200" b="1" dirty="0">
                <a:latin typeface="Baskerville Old Face" panose="02020602080505020303" pitchFamily="18" charset="0"/>
              </a:rPr>
            </a:br>
            <a:r>
              <a:rPr lang="cs-CZ" sz="7200" b="1" dirty="0">
                <a:latin typeface="Baskerville Old Face" panose="02020602080505020303" pitchFamily="18" charset="0"/>
              </a:rPr>
              <a:t>GIRAFFE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29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318161"/>
            <a:ext cx="6858000" cy="1638795"/>
          </a:xfrm>
        </p:spPr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COW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439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11284"/>
            <a:ext cx="6858000" cy="1763486"/>
          </a:xfrm>
        </p:spPr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MONKEY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16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TORTOISE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251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>
                <a:latin typeface="Baskerville Old Face" panose="02020602080505020303" pitchFamily="18" charset="0"/>
              </a:rPr>
              <a:t>HORSE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112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67DD0C6ACAF114497FDEFC859786447" ma:contentTypeVersion="2" ma:contentTypeDescription="Vytvoří nový dokument" ma:contentTypeScope="" ma:versionID="1d44ae983126b1a28cf124d8e5753a1e">
  <xsd:schema xmlns:xsd="http://www.w3.org/2001/XMLSchema" xmlns:xs="http://www.w3.org/2001/XMLSchema" xmlns:p="http://schemas.microsoft.com/office/2006/metadata/properties" xmlns:ns2="f319ce52-779b-442b-8e86-b239fcd21dd7" targetNamespace="http://schemas.microsoft.com/office/2006/metadata/properties" ma:root="true" ma:fieldsID="1303b17686f5af70f12e0059b8597d39" ns2:_="">
    <xsd:import namespace="f319ce52-779b-442b-8e86-b239fcd21dd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19ce52-779b-442b-8e86-b239fcd21dd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6204DCA-BF18-453C-B763-C993B7C671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319ce52-779b-442b-8e86-b239fcd21d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f319ce52-779b-442b-8e86-b239fcd21dd7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</TotalTime>
  <Words>98</Words>
  <Application>Microsoft Office PowerPoint</Application>
  <PresentationFormat>Předvádění na obrazovce (16:9)</PresentationFormat>
  <Paragraphs>38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boxed_powerpoint_16x9_2012-08</vt:lpstr>
      <vt:lpstr>  Dotkněte se inovací CZ.1.07/1.3.00/51.0024  </vt:lpstr>
      <vt:lpstr>Snímek 2</vt:lpstr>
      <vt:lpstr>Metodický pokyn</vt:lpstr>
      <vt:lpstr>HEADSUP</vt:lpstr>
      <vt:lpstr>DOG</vt:lpstr>
      <vt:lpstr>LION</vt:lpstr>
      <vt:lpstr>BIRD</vt:lpstr>
      <vt:lpstr>CAT</vt:lpstr>
      <vt:lpstr>SHEEP</vt:lpstr>
      <vt:lpstr> GIRAFFE</vt:lpstr>
      <vt:lpstr>COW</vt:lpstr>
      <vt:lpstr>MONKEY</vt:lpstr>
      <vt:lpstr>TORTOISE</vt:lpstr>
      <vt:lpstr>HORSE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17</cp:revision>
  <dcterms:created xsi:type="dcterms:W3CDTF">2014-10-07T08:27:59Z</dcterms:created>
  <dcterms:modified xsi:type="dcterms:W3CDTF">2015-06-03T15:34:48Z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0x010100467DD0C6ACAF114497FDEFC859786447</vt:lpwstr>
  </property>
  <property fmtid="{D5CDD505-2E9C-101B-9397-08002B2CF9AE}" pid="3" name="IsMyDocuments">
    <vt:bool>true</vt:bool>
  </property>
</Properties>
</file>