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9" r:id="rId5"/>
    <p:sldId id="262" r:id="rId6"/>
    <p:sldId id="258" r:id="rId7"/>
    <p:sldId id="261" r:id="rId8"/>
    <p:sldId id="268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33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48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9" d="100"/>
        <a:sy n="89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</a:t>
          </a:r>
          <a:r>
            <a:rPr lang="cs-CZ" sz="2000" baseline="0" dirty="0" err="1" smtClean="0"/>
            <a:t>Colours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Colours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C4F916-DEB2-4C07-9517-A48527728374}" type="presOf" srcId="{D8197B8C-B260-4A16-BDF4-0947B075E274}" destId="{25B08C86-7E15-44DC-BE7F-FFB55DD49D12}" srcOrd="0" destOrd="0" presId="urn:microsoft.com/office/officeart/2005/8/layout/target3"/>
    <dgm:cxn modelId="{A196EC9B-7414-4502-BE38-68029E5EE2F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573DE13-606A-43B6-95A6-B5C403DFED59}" type="presOf" srcId="{D1D4F407-5343-4D3F-B5B9-D407B03CAEB4}" destId="{D005CE8C-CC26-4C3E-AC11-E15060ECD759}" srcOrd="0" destOrd="0" presId="urn:microsoft.com/office/officeart/2005/8/layout/target3"/>
    <dgm:cxn modelId="{5CA36D58-23CF-4333-980A-46AB99BF45DC}" type="presOf" srcId="{D1B46980-6531-4606-95E6-44980827E919}" destId="{2BE915AB-18AA-4053-B92C-3BFC9ED204BB}" srcOrd="1" destOrd="0" presId="urn:microsoft.com/office/officeart/2005/8/layout/target3"/>
    <dgm:cxn modelId="{87968D88-4B54-43D9-B3E1-7A2E0E6F3F6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35D4EA-9AA6-4EA3-B315-D8C6C20B7BF3}" type="presOf" srcId="{B651F6E3-6281-48DB-9319-2AEAFDAE7572}" destId="{6BB5E863-4638-4E1D-BFDE-399D028AC4ED}" srcOrd="1" destOrd="0" presId="urn:microsoft.com/office/officeart/2005/8/layout/target3"/>
    <dgm:cxn modelId="{9E180830-6AB4-4BED-8F90-C376825F8F2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D1A4BD-3BCA-4252-AD59-6A26AA1491B9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6BCA5D-5F82-43F4-8946-AE888737D86A}" type="presOf" srcId="{757F3AB3-0718-4624-B441-E567A8F0AB56}" destId="{333A1088-737F-45CB-B68E-254E46348037}" srcOrd="0" destOrd="0" presId="urn:microsoft.com/office/officeart/2005/8/layout/target3"/>
    <dgm:cxn modelId="{00970E82-A83B-4F70-8019-5FD29F393FD4}" type="presOf" srcId="{4C35D32F-0EAB-4CD7-82EE-45574DC2A586}" destId="{8BEBB6EC-1DAA-4CAC-8A25-BC0FCBD5DBD5}" srcOrd="0" destOrd="0" presId="urn:microsoft.com/office/officeart/2005/8/layout/target3"/>
    <dgm:cxn modelId="{90E7BAA4-E067-445D-B1BB-16BBD56B5108}" type="presOf" srcId="{B651F6E3-6281-48DB-9319-2AEAFDAE7572}" destId="{619D679B-A015-4ECF-8348-D1034C574F40}" srcOrd="0" destOrd="0" presId="urn:microsoft.com/office/officeart/2005/8/layout/target3"/>
    <dgm:cxn modelId="{ECD82799-51E1-4759-BBC4-CEAFD6618197}" type="presParOf" srcId="{333A1088-737F-45CB-B68E-254E46348037}" destId="{F5ABB229-8D3B-4694-996A-96F23CF14429}" srcOrd="0" destOrd="0" presId="urn:microsoft.com/office/officeart/2005/8/layout/target3"/>
    <dgm:cxn modelId="{622BD0AE-DF87-4BE7-924C-F70DCC32C913}" type="presParOf" srcId="{333A1088-737F-45CB-B68E-254E46348037}" destId="{F41139FD-01EE-4571-8B17-4FB00FC51163}" srcOrd="1" destOrd="0" presId="urn:microsoft.com/office/officeart/2005/8/layout/target3"/>
    <dgm:cxn modelId="{F5C8CD7E-3C48-4C45-B2CE-E7AF97726B94}" type="presParOf" srcId="{333A1088-737F-45CB-B68E-254E46348037}" destId="{D005CE8C-CC26-4C3E-AC11-E15060ECD759}" srcOrd="2" destOrd="0" presId="urn:microsoft.com/office/officeart/2005/8/layout/target3"/>
    <dgm:cxn modelId="{CC14EFC4-F67B-48B9-96D7-E10B7EB3D87D}" type="presParOf" srcId="{333A1088-737F-45CB-B68E-254E46348037}" destId="{2C702D82-9B77-49B7-9568-BB8EB47C3372}" srcOrd="3" destOrd="0" presId="urn:microsoft.com/office/officeart/2005/8/layout/target3"/>
    <dgm:cxn modelId="{644F4BAF-689A-4B27-8F85-F56190166B9C}" type="presParOf" srcId="{333A1088-737F-45CB-B68E-254E46348037}" destId="{A52A0455-90FF-4808-ABD0-F02540D31D5A}" srcOrd="4" destOrd="0" presId="urn:microsoft.com/office/officeart/2005/8/layout/target3"/>
    <dgm:cxn modelId="{8AC1E2B3-3357-45FD-8DB1-88A2C0BD2615}" type="presParOf" srcId="{333A1088-737F-45CB-B68E-254E46348037}" destId="{6140AFEC-043D-4C43-A2F9-D0F5331DF3A3}" srcOrd="5" destOrd="0" presId="urn:microsoft.com/office/officeart/2005/8/layout/target3"/>
    <dgm:cxn modelId="{E140EA48-9979-42B5-8BD3-1370F6C70606}" type="presParOf" srcId="{333A1088-737F-45CB-B68E-254E46348037}" destId="{9358AC05-5D7D-4327-9F80-1AD486AEA664}" srcOrd="6" destOrd="0" presId="urn:microsoft.com/office/officeart/2005/8/layout/target3"/>
    <dgm:cxn modelId="{4A51CF5F-FA7D-480A-9D4C-943336108BC2}" type="presParOf" srcId="{333A1088-737F-45CB-B68E-254E46348037}" destId="{313FC574-E1CD-4FB4-B054-0B805CE0447D}" srcOrd="7" destOrd="0" presId="urn:microsoft.com/office/officeart/2005/8/layout/target3"/>
    <dgm:cxn modelId="{E04AB0DA-2915-4AE0-BB18-906715DDCF88}" type="presParOf" srcId="{333A1088-737F-45CB-B68E-254E46348037}" destId="{619D679B-A015-4ECF-8348-D1034C574F40}" srcOrd="8" destOrd="0" presId="urn:microsoft.com/office/officeart/2005/8/layout/target3"/>
    <dgm:cxn modelId="{8F1A89D3-0C6F-4599-9A67-2FFC0DD89348}" type="presParOf" srcId="{333A1088-737F-45CB-B68E-254E46348037}" destId="{322283A8-4A27-4CDA-BAE3-F381106A9174}" srcOrd="9" destOrd="0" presId="urn:microsoft.com/office/officeart/2005/8/layout/target3"/>
    <dgm:cxn modelId="{F77C391D-D489-4E06-BCA4-2CA7B6E8E917}" type="presParOf" srcId="{333A1088-737F-45CB-B68E-254E46348037}" destId="{FFC9F71D-1B4F-4AD9-A4A6-86ADEFC8AF5C}" srcOrd="10" destOrd="0" presId="urn:microsoft.com/office/officeart/2005/8/layout/target3"/>
    <dgm:cxn modelId="{1F74603D-1FE2-4883-8819-60FADC53D810}" type="presParOf" srcId="{333A1088-737F-45CB-B68E-254E46348037}" destId="{25B08C86-7E15-44DC-BE7F-FFB55DD49D12}" srcOrd="11" destOrd="0" presId="urn:microsoft.com/office/officeart/2005/8/layout/target3"/>
    <dgm:cxn modelId="{70DC92DE-2965-4B64-874B-2ED9BDEC7DD8}" type="presParOf" srcId="{333A1088-737F-45CB-B68E-254E46348037}" destId="{76644BE8-9D7C-4C09-B250-3D10AF48CBB7}" srcOrd="12" destOrd="0" presId="urn:microsoft.com/office/officeart/2005/8/layout/target3"/>
    <dgm:cxn modelId="{2E1C0ED3-5147-4ECD-BEF0-F67AD273F155}" type="presParOf" srcId="{333A1088-737F-45CB-B68E-254E46348037}" destId="{EE85B701-7295-41C0-BA7A-34D3756A2AE6}" srcOrd="13" destOrd="0" presId="urn:microsoft.com/office/officeart/2005/8/layout/target3"/>
    <dgm:cxn modelId="{58CE52EC-4260-4D50-8BAA-C9AFCE0392AF}" type="presParOf" srcId="{333A1088-737F-45CB-B68E-254E46348037}" destId="{8BEBB6EC-1DAA-4CAC-8A25-BC0FCBD5DBD5}" srcOrd="14" destOrd="0" presId="urn:microsoft.com/office/officeart/2005/8/layout/target3"/>
    <dgm:cxn modelId="{8C8B641E-9E1C-4227-9164-B1F59DA16366}" type="presParOf" srcId="{333A1088-737F-45CB-B68E-254E46348037}" destId="{AED2198E-93D5-4001-81B4-73124B309672}" srcOrd="15" destOrd="0" presId="urn:microsoft.com/office/officeart/2005/8/layout/target3"/>
    <dgm:cxn modelId="{7A10E6B1-1D22-4ED2-9E64-55EFFF367E71}" type="presParOf" srcId="{333A1088-737F-45CB-B68E-254E46348037}" destId="{2BE915AB-18AA-4053-B92C-3BFC9ED204BB}" srcOrd="16" destOrd="0" presId="urn:microsoft.com/office/officeart/2005/8/layout/target3"/>
    <dgm:cxn modelId="{389A69FD-422A-4EB0-92C4-70A3A9864FF3}" type="presParOf" srcId="{333A1088-737F-45CB-B68E-254E46348037}" destId="{6BB5E863-4638-4E1D-BFDE-399D028AC4ED}" srcOrd="17" destOrd="0" presId="urn:microsoft.com/office/officeart/2005/8/layout/target3"/>
    <dgm:cxn modelId="{54B8F9A4-F496-408E-B184-8DDC74BC97ED}" type="presParOf" srcId="{333A1088-737F-45CB-B68E-254E46348037}" destId="{5A5FFA88-C948-4069-8E93-59FA12366E83}" srcOrd="18" destOrd="0" presId="urn:microsoft.com/office/officeart/2005/8/layout/target3"/>
    <dgm:cxn modelId="{3BD1A8F4-D6FE-46B3-B0E8-5E3A01F2C0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</a:t>
          </a:r>
          <a:r>
            <a:rPr lang="cs-CZ" sz="2000" kern="1200" baseline="0" dirty="0" err="1" smtClean="0"/>
            <a:t>Colours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Colours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638EAD-D5BB-444A-B5A5-56F353D70A62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8C2B99-002B-468F-A7CB-0819313BEC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224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Posun slov</a:t>
            </a:r>
            <a:r>
              <a:rPr lang="cs-CZ" baseline="0" dirty="0" smtClean="0"/>
              <a:t> ke hvězdičkám či naopak.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Spojování pomocí barevných fixů na interaktivní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slov</a:t>
            </a:r>
            <a:r>
              <a:rPr lang="cs-CZ" baseline="0" dirty="0" smtClean="0"/>
              <a:t> na tabuli nebo na vytištěný papír, zakroužkování odpovídající barvou.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Psaní slov podle barvy hvězdičky fixem na interaktivní tabuli</a:t>
            </a:r>
            <a:r>
              <a:rPr lang="cs-CZ" baseline="0" dirty="0" smtClean="0"/>
              <a:t> nebo na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Výsledky možno psát na papír, zaškrtávat přímo na interaktivní tabuli, nebo žákům</a:t>
            </a:r>
            <a:r>
              <a:rPr lang="cs-CZ" baseline="0" dirty="0" smtClean="0"/>
              <a:t> vytisknout tuto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samostatně, vzájemně ve dvojicích nebo</a:t>
            </a:r>
            <a:r>
              <a:rPr lang="cs-CZ" baseline="0" dirty="0" smtClean="0"/>
              <a:t>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Vybarvování pomocí pravého tlačítka myši</a:t>
            </a:r>
            <a:r>
              <a:rPr lang="cs-CZ" baseline="0" dirty="0" smtClean="0"/>
              <a:t> nebo na okopírovaném papíru.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C2B99-002B-468F-A7CB-0819313BEC2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 barvami, magnety, okopírované listy na doplňování a psaní slov, na test a vybarvování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aktivita, motivace, netradiční způsob procvičování a opakování slovní zásoby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obrázky, doplňování písmen, psaní slov - křížovka, test, vybarvování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cípá hvězda 3"/>
          <p:cNvSpPr/>
          <p:nvPr/>
        </p:nvSpPr>
        <p:spPr>
          <a:xfrm>
            <a:off x="642910" y="3286124"/>
            <a:ext cx="914400" cy="914400"/>
          </a:xfrm>
          <a:prstGeom prst="star5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500034" y="500042"/>
            <a:ext cx="914400" cy="914400"/>
          </a:xfrm>
          <a:prstGeom prst="star5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7572396" y="642918"/>
            <a:ext cx="914400" cy="914400"/>
          </a:xfrm>
          <a:prstGeom prst="star5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000496" y="5286388"/>
            <a:ext cx="914400" cy="914400"/>
          </a:xfrm>
          <a:prstGeom prst="star5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786578" y="2428868"/>
            <a:ext cx="914400" cy="914400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1857356" y="54292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715140" y="5357826"/>
            <a:ext cx="914400" cy="914400"/>
          </a:xfrm>
          <a:prstGeom prst="star5">
            <a:avLst/>
          </a:prstGeom>
          <a:solidFill>
            <a:srgbClr val="00B05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8143900" y="4429132"/>
            <a:ext cx="914400" cy="914400"/>
          </a:xfrm>
          <a:prstGeom prst="star5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71736" y="285728"/>
            <a:ext cx="3857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/>
              <a:t>Move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the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words</a:t>
            </a:r>
            <a:r>
              <a:rPr lang="cs-CZ" sz="2400" b="1" u="sng" dirty="0" smtClean="0"/>
              <a:t> to </a:t>
            </a:r>
            <a:r>
              <a:rPr lang="cs-CZ" sz="2400" b="1" u="sng" dirty="0" err="1" smtClean="0"/>
              <a:t>the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stars</a:t>
            </a:r>
            <a:r>
              <a:rPr lang="cs-CZ" sz="2400" b="1" u="sng" dirty="0" smtClean="0"/>
              <a:t>.</a:t>
            </a:r>
            <a:endParaRPr lang="cs-CZ" sz="2400" b="1" u="sng" dirty="0"/>
          </a:p>
        </p:txBody>
      </p:sp>
      <p:sp>
        <p:nvSpPr>
          <p:cNvPr id="32" name="Obdélník 31"/>
          <p:cNvSpPr/>
          <p:nvPr/>
        </p:nvSpPr>
        <p:spPr>
          <a:xfrm>
            <a:off x="3500430" y="1428736"/>
            <a:ext cx="135732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857620" y="3571876"/>
            <a:ext cx="163355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785918" y="2714620"/>
            <a:ext cx="150495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4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714876" y="2357430"/>
            <a:ext cx="1543064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4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000232" y="4071942"/>
            <a:ext cx="160497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857884" y="4214818"/>
            <a:ext cx="180976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4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785918" y="1371592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643570" y="785794"/>
            <a:ext cx="121444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40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cípá hvězda 3"/>
          <p:cNvSpPr/>
          <p:nvPr/>
        </p:nvSpPr>
        <p:spPr>
          <a:xfrm>
            <a:off x="642910" y="3286124"/>
            <a:ext cx="914400" cy="914400"/>
          </a:xfrm>
          <a:prstGeom prst="star5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429388" y="5214950"/>
            <a:ext cx="914400" cy="914400"/>
          </a:xfrm>
          <a:prstGeom prst="star5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4857752" y="3643314"/>
            <a:ext cx="914400" cy="914400"/>
          </a:xfrm>
          <a:prstGeom prst="star5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2714612" y="4500570"/>
            <a:ext cx="914400" cy="914400"/>
          </a:xfrm>
          <a:prstGeom prst="star5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786578" y="2428868"/>
            <a:ext cx="914400" cy="914400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928662" y="535782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8001024" y="4071942"/>
            <a:ext cx="914400" cy="914400"/>
          </a:xfrm>
          <a:prstGeom prst="star5">
            <a:avLst/>
          </a:prstGeom>
          <a:solidFill>
            <a:srgbClr val="00B05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14348" y="785794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29322" y="1071546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571480"/>
            <a:ext cx="1000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14744" y="2857496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00232" y="3214686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6314" y="2143116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00232" y="1500174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86380" y="214290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4357686" y="5357826"/>
            <a:ext cx="914400" cy="914400"/>
          </a:xfrm>
          <a:prstGeom prst="star5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0" y="0"/>
            <a:ext cx="41558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</a:rPr>
              <a:t>Match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</a:rPr>
              <a:t>words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</a:rPr>
              <a:t>stars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24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R - D                           B - - E      </a:t>
            </a:r>
          </a:p>
          <a:p>
            <a:pPr>
              <a:buNone/>
            </a:pP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B - - - K                Y - - - - W   </a:t>
            </a:r>
          </a:p>
          <a:p>
            <a:pPr>
              <a:buNone/>
            </a:pP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B - - - N                  G - - -  N</a:t>
            </a:r>
          </a:p>
          <a:p>
            <a:pPr>
              <a:buNone/>
            </a:pP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    O - - - - E        W - - - E        </a:t>
            </a: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07154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4480" y="500042"/>
            <a:ext cx="6858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Write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the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letters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and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add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the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cards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with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</a:rPr>
              <a:t>colours</a:t>
            </a:r>
            <a:r>
              <a:rPr lang="cs-CZ" sz="2400" b="1" u="sng" dirty="0" smtClean="0">
                <a:solidFill>
                  <a:srgbClr val="00B050"/>
                </a:solidFill>
              </a:rPr>
              <a:t>.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28596" y="142848"/>
          <a:ext cx="7429554" cy="6500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8259"/>
                <a:gridCol w="1238259"/>
                <a:gridCol w="1238259"/>
                <a:gridCol w="1238259"/>
                <a:gridCol w="1238259"/>
                <a:gridCol w="1238259"/>
              </a:tblGrid>
              <a:tr h="812608"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126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26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26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26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26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26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26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Pěticípá hvězda 9"/>
          <p:cNvSpPr/>
          <p:nvPr/>
        </p:nvSpPr>
        <p:spPr>
          <a:xfrm>
            <a:off x="8143900" y="142852"/>
            <a:ext cx="714348" cy="5715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8215338" y="928670"/>
            <a:ext cx="500066" cy="71438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8215338" y="5929330"/>
            <a:ext cx="500066" cy="642942"/>
          </a:xfrm>
          <a:prstGeom prst="star5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8215338" y="1857364"/>
            <a:ext cx="500066" cy="714380"/>
          </a:xfrm>
          <a:prstGeom prst="star5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8215338" y="2571744"/>
            <a:ext cx="500066" cy="714380"/>
          </a:xfrm>
          <a:prstGeom prst="star5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8215338" y="3429000"/>
            <a:ext cx="500066" cy="714380"/>
          </a:xfrm>
          <a:prstGeom prst="star5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8215338" y="4357694"/>
            <a:ext cx="500066" cy="714380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8215338" y="5143512"/>
            <a:ext cx="500066" cy="714380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6437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000" b="1" i="1" u="sng" dirty="0" smtClean="0">
                <a:latin typeface="Times New Roman" pitchFamily="18" charset="0"/>
                <a:cs typeface="Times New Roman" pitchFamily="18" charset="0"/>
              </a:rPr>
              <a:t>TEST</a:t>
            </a:r>
            <a:r>
              <a:rPr lang="cs-CZ" dirty="0" smtClean="0"/>
              <a:t>                       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A      B       C      D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_______________          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________________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________________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_______________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________________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6. green                  _______________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_______________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_______________</a:t>
            </a:r>
          </a:p>
          <a:p>
            <a:pPr marL="514350" indent="-514350">
              <a:buNone/>
            </a:pP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spojka 3"/>
          <p:cNvSpPr/>
          <p:nvPr/>
        </p:nvSpPr>
        <p:spPr>
          <a:xfrm>
            <a:off x="4643438" y="1714488"/>
            <a:ext cx="457200" cy="457200"/>
          </a:xfrm>
          <a:prstGeom prst="flowChartConnector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5786446" y="171448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 rot="20785659">
            <a:off x="8072462" y="32146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7072330" y="3286124"/>
            <a:ext cx="457200" cy="457200"/>
          </a:xfrm>
          <a:prstGeom prst="flowChartConnector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5857884" y="3286124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4714876" y="3286124"/>
            <a:ext cx="457200" cy="4572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4714876" y="3929066"/>
            <a:ext cx="457200" cy="457200"/>
          </a:xfrm>
          <a:prstGeom prst="flowChartConnector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857884" y="392906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7072330" y="392906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8072462" y="3929066"/>
            <a:ext cx="457200" cy="45720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4714876" y="4643446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5857884" y="464344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7072330" y="4643446"/>
            <a:ext cx="457200" cy="4572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8072462" y="464344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4714876" y="542926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5929322" y="5429264"/>
            <a:ext cx="457200" cy="45720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7072330" y="542926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8072462" y="5357826"/>
            <a:ext cx="457200" cy="457200"/>
          </a:xfrm>
          <a:prstGeom prst="flowChartConnector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4714876" y="6143644"/>
            <a:ext cx="457200" cy="4572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5929322" y="614364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7072330" y="614364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8072462" y="6072206"/>
            <a:ext cx="457200" cy="45720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6929454" y="164305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ývojový diagram: spojka 26"/>
          <p:cNvSpPr/>
          <p:nvPr/>
        </p:nvSpPr>
        <p:spPr>
          <a:xfrm>
            <a:off x="8001024" y="1714488"/>
            <a:ext cx="457200" cy="4572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4714876" y="242886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5857884" y="2428868"/>
            <a:ext cx="457200" cy="45720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ývojový diagram: spojka 29"/>
          <p:cNvSpPr/>
          <p:nvPr/>
        </p:nvSpPr>
        <p:spPr>
          <a:xfrm>
            <a:off x="7000892" y="250030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8072462" y="250030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4643438" y="100010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5715008" y="100010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6929454" y="1000108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8001024" y="1000108"/>
            <a:ext cx="457200" cy="45720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Check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A</a:t>
            </a:r>
          </a:p>
          <a:p>
            <a:r>
              <a:rPr lang="cs-CZ" dirty="0" smtClean="0"/>
              <a:t>2. D</a:t>
            </a:r>
          </a:p>
          <a:p>
            <a:r>
              <a:rPr lang="cs-CZ" dirty="0" smtClean="0"/>
              <a:t>3. D</a:t>
            </a:r>
          </a:p>
          <a:p>
            <a:r>
              <a:rPr lang="cs-CZ" dirty="0" smtClean="0"/>
              <a:t>4. B</a:t>
            </a:r>
          </a:p>
          <a:p>
            <a:r>
              <a:rPr lang="cs-CZ" dirty="0" smtClean="0"/>
              <a:t>5. A</a:t>
            </a:r>
          </a:p>
          <a:p>
            <a:r>
              <a:rPr lang="cs-CZ" dirty="0" smtClean="0"/>
              <a:t>6. B</a:t>
            </a:r>
          </a:p>
          <a:p>
            <a:r>
              <a:rPr lang="cs-CZ" dirty="0" smtClean="0"/>
              <a:t>7. C</a:t>
            </a:r>
          </a:p>
          <a:p>
            <a:r>
              <a:rPr lang="cs-CZ" dirty="0" smtClean="0"/>
              <a:t>8. 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86116" y="5786454"/>
            <a:ext cx="52149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4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done</a:t>
            </a:r>
            <a:r>
              <a:rPr lang="cs-CZ" sz="4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44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3PVKIJVL\MC90043472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285992"/>
            <a:ext cx="2285714" cy="34287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428596" y="1285860"/>
            <a:ext cx="1785950" cy="2000264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14348" y="350043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3428992" y="1357298"/>
            <a:ext cx="1914532" cy="191453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857620" y="342900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Srdce 10"/>
          <p:cNvSpPr/>
          <p:nvPr/>
        </p:nvSpPr>
        <p:spPr>
          <a:xfrm>
            <a:off x="6215074" y="1357298"/>
            <a:ext cx="1985970" cy="198597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357158" y="4143380"/>
            <a:ext cx="2057376" cy="198597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428992" y="4286256"/>
            <a:ext cx="1843094" cy="1700218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14" name="Popisek se čtyřstrannou šipkou 13"/>
          <p:cNvSpPr/>
          <p:nvPr/>
        </p:nvSpPr>
        <p:spPr>
          <a:xfrm>
            <a:off x="6357950" y="4357694"/>
            <a:ext cx="1787656" cy="1644780"/>
          </a:xfrm>
          <a:prstGeom prst="quad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42910" y="621508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00430" y="614364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green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72264" y="6143644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29388" y="3571876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357</Words>
  <Application>Microsoft Office PowerPoint</Application>
  <PresentationFormat>Předvádění na obrazovce (4:3)</PresentationFormat>
  <Paragraphs>85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Check.</vt:lpstr>
      <vt:lpstr>Colour 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38</cp:revision>
  <dcterms:modified xsi:type="dcterms:W3CDTF">2012-01-17T14:48:55Z</dcterms:modified>
</cp:coreProperties>
</file>