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0" r:id="rId2"/>
    <p:sldId id="271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58" r:id="rId11"/>
    <p:sldId id="265" r:id="rId12"/>
    <p:sldId id="266" r:id="rId13"/>
    <p:sldId id="267" r:id="rId14"/>
    <p:sldId id="269" r:id="rId15"/>
    <p:sldId id="273" r:id="rId16"/>
    <p:sldId id="272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kiosk/>
    <p:sldRg st="3" end="8"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VY_32_INOVACE_02_Meeting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Meeting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3AF5E2D-80EE-4228-9AD5-B16C3B867192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D4EB9ED-575C-4FA4-AC53-8F94F99BDF8C}" type="presOf" srcId="{D8197B8C-B260-4A16-BDF4-0947B075E274}" destId="{5A5FFA88-C948-4069-8E93-59FA12366E83}" srcOrd="1" destOrd="0" presId="urn:microsoft.com/office/officeart/2005/8/layout/target3"/>
    <dgm:cxn modelId="{5595E030-E33F-407C-A024-4999294A6539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54BE91C-189C-4410-83EA-3AC6E2788610}" type="presOf" srcId="{D8197B8C-B260-4A16-BDF4-0947B075E274}" destId="{25B08C86-7E15-44DC-BE7F-FFB55DD49D12}" srcOrd="0" destOrd="0" presId="urn:microsoft.com/office/officeart/2005/8/layout/target3"/>
    <dgm:cxn modelId="{B92FCD73-F763-40C2-B827-896BB1617997}" type="presOf" srcId="{B651F6E3-6281-48DB-9319-2AEAFDAE7572}" destId="{6BB5E863-4638-4E1D-BFDE-399D028AC4ED}" srcOrd="1" destOrd="0" presId="urn:microsoft.com/office/officeart/2005/8/layout/target3"/>
    <dgm:cxn modelId="{B8339BBF-5E31-4757-890F-DBCB7DCA36A7}" type="presOf" srcId="{4C35D32F-0EAB-4CD7-82EE-45574DC2A586}" destId="{890E4F0B-2866-4A3F-A3C7-2A14B1797930}" srcOrd="1" destOrd="0" presId="urn:microsoft.com/office/officeart/2005/8/layout/target3"/>
    <dgm:cxn modelId="{7476B8C6-4D07-4C1B-B461-F456E0674244}" type="presOf" srcId="{D1B46980-6531-4606-95E6-44980827E919}" destId="{6140AFEC-043D-4C43-A2F9-D0F5331DF3A3}" srcOrd="0" destOrd="0" presId="urn:microsoft.com/office/officeart/2005/8/layout/target3"/>
    <dgm:cxn modelId="{DC6E36E1-C0B2-463B-81D0-FDA5267EC4E7}" type="presOf" srcId="{757F3AB3-0718-4624-B441-E567A8F0AB56}" destId="{333A1088-737F-45CB-B68E-254E46348037}" srcOrd="0" destOrd="0" presId="urn:microsoft.com/office/officeart/2005/8/layout/target3"/>
    <dgm:cxn modelId="{3EA9F7D5-5622-4C5E-BDEC-A3D1B18A33D7}" type="presOf" srcId="{4C35D32F-0EAB-4CD7-82EE-45574DC2A586}" destId="{8BEBB6EC-1DAA-4CAC-8A25-BC0FCBD5DBD5}" srcOrd="0" destOrd="0" presId="urn:microsoft.com/office/officeart/2005/8/layout/target3"/>
    <dgm:cxn modelId="{9C5D4A2F-0B95-436D-A6D1-A6AF8A7A1512}" type="presOf" srcId="{D1D4F407-5343-4D3F-B5B9-D407B03CAEB4}" destId="{D005CE8C-CC26-4C3E-AC11-E15060ECD759}" srcOrd="0" destOrd="0" presId="urn:microsoft.com/office/officeart/2005/8/layout/target3"/>
    <dgm:cxn modelId="{27D015AF-17D1-471B-9AB3-7DB714E653A5}" type="presOf" srcId="{B651F6E3-6281-48DB-9319-2AEAFDAE7572}" destId="{619D679B-A015-4ECF-8348-D1034C574F40}" srcOrd="0" destOrd="0" presId="urn:microsoft.com/office/officeart/2005/8/layout/target3"/>
    <dgm:cxn modelId="{08C61E4A-30D4-4D20-BD2F-DE16F867EF13}" type="presParOf" srcId="{333A1088-737F-45CB-B68E-254E46348037}" destId="{F5ABB229-8D3B-4694-996A-96F23CF14429}" srcOrd="0" destOrd="0" presId="urn:microsoft.com/office/officeart/2005/8/layout/target3"/>
    <dgm:cxn modelId="{3C4B96B9-B89C-4914-9AE5-7A11D4B2F112}" type="presParOf" srcId="{333A1088-737F-45CB-B68E-254E46348037}" destId="{F41139FD-01EE-4571-8B17-4FB00FC51163}" srcOrd="1" destOrd="0" presId="urn:microsoft.com/office/officeart/2005/8/layout/target3"/>
    <dgm:cxn modelId="{E6091126-F70A-4884-9932-EC8E03792BB9}" type="presParOf" srcId="{333A1088-737F-45CB-B68E-254E46348037}" destId="{D005CE8C-CC26-4C3E-AC11-E15060ECD759}" srcOrd="2" destOrd="0" presId="urn:microsoft.com/office/officeart/2005/8/layout/target3"/>
    <dgm:cxn modelId="{754BFFB5-E48D-49DD-AA32-5675AD4C194E}" type="presParOf" srcId="{333A1088-737F-45CB-B68E-254E46348037}" destId="{2C702D82-9B77-49B7-9568-BB8EB47C3372}" srcOrd="3" destOrd="0" presId="urn:microsoft.com/office/officeart/2005/8/layout/target3"/>
    <dgm:cxn modelId="{171CCF22-2F7E-4AE9-93EB-E5252B4A457D}" type="presParOf" srcId="{333A1088-737F-45CB-B68E-254E46348037}" destId="{A52A0455-90FF-4808-ABD0-F02540D31D5A}" srcOrd="4" destOrd="0" presId="urn:microsoft.com/office/officeart/2005/8/layout/target3"/>
    <dgm:cxn modelId="{6C585E38-AB8E-400F-8924-A423D2DE07AB}" type="presParOf" srcId="{333A1088-737F-45CB-B68E-254E46348037}" destId="{6140AFEC-043D-4C43-A2F9-D0F5331DF3A3}" srcOrd="5" destOrd="0" presId="urn:microsoft.com/office/officeart/2005/8/layout/target3"/>
    <dgm:cxn modelId="{8224BB24-B404-4661-AE45-A3AE8FF50ED1}" type="presParOf" srcId="{333A1088-737F-45CB-B68E-254E46348037}" destId="{9358AC05-5D7D-4327-9F80-1AD486AEA664}" srcOrd="6" destOrd="0" presId="urn:microsoft.com/office/officeart/2005/8/layout/target3"/>
    <dgm:cxn modelId="{55AEDB2D-70EB-4444-ADF3-7B5EF039AC80}" type="presParOf" srcId="{333A1088-737F-45CB-B68E-254E46348037}" destId="{313FC574-E1CD-4FB4-B054-0B805CE0447D}" srcOrd="7" destOrd="0" presId="urn:microsoft.com/office/officeart/2005/8/layout/target3"/>
    <dgm:cxn modelId="{3DE62185-6F25-4EB2-80A9-47C9F5522746}" type="presParOf" srcId="{333A1088-737F-45CB-B68E-254E46348037}" destId="{619D679B-A015-4ECF-8348-D1034C574F40}" srcOrd="8" destOrd="0" presId="urn:microsoft.com/office/officeart/2005/8/layout/target3"/>
    <dgm:cxn modelId="{4F2DCE55-8D21-42B6-A5C2-426A91D1E525}" type="presParOf" srcId="{333A1088-737F-45CB-B68E-254E46348037}" destId="{322283A8-4A27-4CDA-BAE3-F381106A9174}" srcOrd="9" destOrd="0" presId="urn:microsoft.com/office/officeart/2005/8/layout/target3"/>
    <dgm:cxn modelId="{0D1A6DC1-89C9-4B51-8DEB-D444789FF210}" type="presParOf" srcId="{333A1088-737F-45CB-B68E-254E46348037}" destId="{FFC9F71D-1B4F-4AD9-A4A6-86ADEFC8AF5C}" srcOrd="10" destOrd="0" presId="urn:microsoft.com/office/officeart/2005/8/layout/target3"/>
    <dgm:cxn modelId="{178ADA9D-B9CB-4727-A6D3-291D4CEC51B0}" type="presParOf" srcId="{333A1088-737F-45CB-B68E-254E46348037}" destId="{25B08C86-7E15-44DC-BE7F-FFB55DD49D12}" srcOrd="11" destOrd="0" presId="urn:microsoft.com/office/officeart/2005/8/layout/target3"/>
    <dgm:cxn modelId="{FA84D34A-15AF-463C-A37E-C5B9FA043C5F}" type="presParOf" srcId="{333A1088-737F-45CB-B68E-254E46348037}" destId="{76644BE8-9D7C-4C09-B250-3D10AF48CBB7}" srcOrd="12" destOrd="0" presId="urn:microsoft.com/office/officeart/2005/8/layout/target3"/>
    <dgm:cxn modelId="{13311A24-0072-41E8-ACFB-08036775FB18}" type="presParOf" srcId="{333A1088-737F-45CB-B68E-254E46348037}" destId="{EE85B701-7295-41C0-BA7A-34D3756A2AE6}" srcOrd="13" destOrd="0" presId="urn:microsoft.com/office/officeart/2005/8/layout/target3"/>
    <dgm:cxn modelId="{875345BC-752E-4288-9772-B8D48D46F73C}" type="presParOf" srcId="{333A1088-737F-45CB-B68E-254E46348037}" destId="{8BEBB6EC-1DAA-4CAC-8A25-BC0FCBD5DBD5}" srcOrd="14" destOrd="0" presId="urn:microsoft.com/office/officeart/2005/8/layout/target3"/>
    <dgm:cxn modelId="{BF351600-6325-4722-B460-55C9335710A4}" type="presParOf" srcId="{333A1088-737F-45CB-B68E-254E46348037}" destId="{AED2198E-93D5-4001-81B4-73124B309672}" srcOrd="15" destOrd="0" presId="urn:microsoft.com/office/officeart/2005/8/layout/target3"/>
    <dgm:cxn modelId="{DA70070E-3643-4394-A014-DAE10E78D141}" type="presParOf" srcId="{333A1088-737F-45CB-B68E-254E46348037}" destId="{2BE915AB-18AA-4053-B92C-3BFC9ED204BB}" srcOrd="16" destOrd="0" presId="urn:microsoft.com/office/officeart/2005/8/layout/target3"/>
    <dgm:cxn modelId="{76964553-4D6D-4F12-A091-1B6F563BA330}" type="presParOf" srcId="{333A1088-737F-45CB-B68E-254E46348037}" destId="{6BB5E863-4638-4E1D-BFDE-399D028AC4ED}" srcOrd="17" destOrd="0" presId="urn:microsoft.com/office/officeart/2005/8/layout/target3"/>
    <dgm:cxn modelId="{23B78E8C-0240-46A1-BCDD-3A4A1B58A01F}" type="presParOf" srcId="{333A1088-737F-45CB-B68E-254E46348037}" destId="{5A5FFA88-C948-4069-8E93-59FA12366E83}" srcOrd="18" destOrd="0" presId="urn:microsoft.com/office/officeart/2005/8/layout/target3"/>
    <dgm:cxn modelId="{2E229C48-3234-439D-B21A-C7B6E911FFD1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AD9984-3DCA-470E-B777-200773E8466D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E18C4E-2761-437D-AEE2-1661BD77E50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Poslech a opakování seznamovacích frází.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E18C4E-2761-437D-AEE2-1661BD77E50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Přesun frází do odpovídajících bublin.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E18C4E-2761-437D-AEE2-1661BD77E50F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 připomenutí spustíme prezentaci dialogu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E18C4E-2761-437D-AEE2-1661BD77E50F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DF61F-50FF-4498-ADD2-5E983092BF0D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3852A-C543-4D8C-87EF-1B90FD08B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DF61F-50FF-4498-ADD2-5E983092BF0D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3852A-C543-4D8C-87EF-1B90FD08B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DF61F-50FF-4498-ADD2-5E983092BF0D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3852A-C543-4D8C-87EF-1B90FD08B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DF61F-50FF-4498-ADD2-5E983092BF0D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3852A-C543-4D8C-87EF-1B90FD08B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DF61F-50FF-4498-ADD2-5E983092BF0D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3852A-C543-4D8C-87EF-1B90FD08B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DF61F-50FF-4498-ADD2-5E983092BF0D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3852A-C543-4D8C-87EF-1B90FD08B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DF61F-50FF-4498-ADD2-5E983092BF0D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3852A-C543-4D8C-87EF-1B90FD08B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DF61F-50FF-4498-ADD2-5E983092BF0D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3852A-C543-4D8C-87EF-1B90FD08B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DF61F-50FF-4498-ADD2-5E983092BF0D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3852A-C543-4D8C-87EF-1B90FD08B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DF61F-50FF-4498-ADD2-5E983092BF0D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3852A-C543-4D8C-87EF-1B90FD08B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DF61F-50FF-4498-ADD2-5E983092BF0D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3852A-C543-4D8C-87EF-1B90FD08B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DF61F-50FF-4498-ADD2-5E983092BF0D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63852A-C543-4D8C-87EF-1B90FD08B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3. </a:t>
            </a:r>
            <a:r>
              <a:rPr lang="cs-CZ" smtClean="0"/>
              <a:t>ročník</a:t>
            </a:r>
            <a:r>
              <a:rPr lang="cs-CZ" smtClean="0"/>
              <a:t>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učebnice </a:t>
            </a:r>
            <a:r>
              <a:rPr lang="cs-CZ" dirty="0" err="1" smtClean="0"/>
              <a:t>Chit</a:t>
            </a:r>
            <a:r>
              <a:rPr lang="cs-CZ" dirty="0" smtClean="0"/>
              <a:t> Chat (str. 3)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interaktivní způsob učení a opakování frází při seznámení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hlasité opakování frází, přesun textu, procvičování rozhovoru ve dvojicích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642918"/>
            <a:ext cx="7772400" cy="1028706"/>
          </a:xfrm>
        </p:spPr>
        <p:txBody>
          <a:bodyPr/>
          <a:lstStyle/>
          <a:p>
            <a:r>
              <a:rPr lang="cs-CZ" b="1" u="sng" dirty="0" smtClean="0"/>
              <a:t>Meeting</a:t>
            </a:r>
            <a:endParaRPr lang="cs-CZ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286380" y="2285992"/>
            <a:ext cx="2857520" cy="1000132"/>
          </a:xfrm>
        </p:spPr>
        <p:txBody>
          <a:bodyPr/>
          <a:lstStyle/>
          <a:p>
            <a:pPr algn="l"/>
            <a:r>
              <a:rPr lang="cs-CZ" dirty="0" err="1" smtClean="0">
                <a:solidFill>
                  <a:schemeClr val="tx1"/>
                </a:solidFill>
              </a:rPr>
              <a:t>Marry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Documents and Settings\Administrator\Local Settings\Temporary Internet Files\Content.IE5\WI60G1FI\MC900440579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85918" y="1785926"/>
            <a:ext cx="1790476" cy="1739683"/>
          </a:xfrm>
          <a:prstGeom prst="rect">
            <a:avLst/>
          </a:prstGeom>
          <a:noFill/>
        </p:spPr>
      </p:pic>
      <p:pic>
        <p:nvPicPr>
          <p:cNvPr id="1027" name="Picture 3" descr="C:\Documents and Settings\Administrator\Local Settings\Temporary Internet Files\Content.IE5\IQV8GVD3\MC900440583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00760" y="4143380"/>
            <a:ext cx="1790476" cy="1739683"/>
          </a:xfrm>
          <a:prstGeom prst="rect">
            <a:avLst/>
          </a:prstGeom>
          <a:noFill/>
        </p:spPr>
      </p:pic>
      <p:sp>
        <p:nvSpPr>
          <p:cNvPr id="8" name="Šipka doprava 7"/>
          <p:cNvSpPr/>
          <p:nvPr/>
        </p:nvSpPr>
        <p:spPr>
          <a:xfrm>
            <a:off x="4000496" y="235743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786050" y="4714884"/>
            <a:ext cx="1714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</a:t>
            </a:r>
            <a:r>
              <a:rPr lang="cs-CZ" sz="3200" dirty="0" err="1" smtClean="0"/>
              <a:t>Susi</a:t>
            </a:r>
            <a:endParaRPr lang="cs-CZ" sz="3200" dirty="0"/>
          </a:p>
        </p:txBody>
      </p:sp>
      <p:sp>
        <p:nvSpPr>
          <p:cNvPr id="10" name="Šipka doleva 9"/>
          <p:cNvSpPr/>
          <p:nvPr/>
        </p:nvSpPr>
        <p:spPr>
          <a:xfrm>
            <a:off x="4429124" y="478632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Administrator\Local Settings\Temporary Internet Files\Content.IE5\WI60G1FI\MC900440579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3857628"/>
            <a:ext cx="1790476" cy="1739683"/>
          </a:xfrm>
          <a:prstGeom prst="rect">
            <a:avLst/>
          </a:prstGeom>
          <a:noFill/>
        </p:spPr>
      </p:pic>
      <p:pic>
        <p:nvPicPr>
          <p:cNvPr id="2051" name="Picture 3" descr="C:\Documents and Settings\Administrator\Local Settings\Temporary Internet Files\Content.IE5\IQV8GVD3\MC900440583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1071546"/>
            <a:ext cx="1790476" cy="1739683"/>
          </a:xfrm>
          <a:prstGeom prst="rect">
            <a:avLst/>
          </a:prstGeom>
          <a:noFill/>
        </p:spPr>
      </p:pic>
      <p:sp>
        <p:nvSpPr>
          <p:cNvPr id="6" name="Obláček 5"/>
          <p:cNvSpPr/>
          <p:nvPr/>
        </p:nvSpPr>
        <p:spPr>
          <a:xfrm>
            <a:off x="1000100" y="285728"/>
            <a:ext cx="3571900" cy="3143272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28728" y="1071546"/>
            <a:ext cx="2857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Hello</a:t>
            </a:r>
            <a:r>
              <a:rPr lang="cs-CZ" sz="2400" dirty="0" smtClean="0"/>
              <a:t>, 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Marry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err="1" smtClean="0"/>
              <a:t>What</a:t>
            </a:r>
            <a:r>
              <a:rPr lang="cs-CZ" sz="2400" dirty="0" smtClean="0"/>
              <a:t>´s </a:t>
            </a:r>
            <a:r>
              <a:rPr lang="cs-CZ" sz="2400" dirty="0" err="1" smtClean="0"/>
              <a:t>your</a:t>
            </a:r>
            <a:r>
              <a:rPr lang="cs-CZ" sz="2400" dirty="0"/>
              <a:t> </a:t>
            </a:r>
            <a:r>
              <a:rPr lang="cs-CZ" sz="2400" dirty="0" err="1" smtClean="0"/>
              <a:t>name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9" name="Obláček 8"/>
          <p:cNvSpPr/>
          <p:nvPr/>
        </p:nvSpPr>
        <p:spPr>
          <a:xfrm rot="11119583">
            <a:off x="4540313" y="3068339"/>
            <a:ext cx="3121637" cy="2540768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072066" y="4214818"/>
            <a:ext cx="22145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Hello</a:t>
            </a:r>
            <a:r>
              <a:rPr lang="cs-CZ" sz="2400" dirty="0" smtClean="0"/>
              <a:t>, 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Susi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15" name="Přímá spojovací šipka 14"/>
          <p:cNvCxnSpPr/>
          <p:nvPr/>
        </p:nvCxnSpPr>
        <p:spPr>
          <a:xfrm>
            <a:off x="4143372" y="2928934"/>
            <a:ext cx="785818" cy="5715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Administrator\Local Settings\Temporary Internet Files\Content.IE5\WI60G1FI\MC900440579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2357431"/>
            <a:ext cx="1790476" cy="2000264"/>
          </a:xfrm>
          <a:prstGeom prst="rect">
            <a:avLst/>
          </a:prstGeom>
          <a:noFill/>
        </p:spPr>
      </p:pic>
      <p:pic>
        <p:nvPicPr>
          <p:cNvPr id="4099" name="Picture 3" descr="C:\Documents and Settings\Administrator\Local Settings\Temporary Internet Files\Content.IE5\IQV8GVD3\MC900440583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2264" y="1071546"/>
            <a:ext cx="1790476" cy="1739683"/>
          </a:xfrm>
          <a:prstGeom prst="rect">
            <a:avLst/>
          </a:prstGeom>
          <a:noFill/>
        </p:spPr>
      </p:pic>
      <p:sp>
        <p:nvSpPr>
          <p:cNvPr id="6" name="Obláček 5"/>
          <p:cNvSpPr/>
          <p:nvPr/>
        </p:nvSpPr>
        <p:spPr>
          <a:xfrm>
            <a:off x="928662" y="0"/>
            <a:ext cx="3571900" cy="1928802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láček 6"/>
          <p:cNvSpPr/>
          <p:nvPr/>
        </p:nvSpPr>
        <p:spPr>
          <a:xfrm rot="11119583">
            <a:off x="5851819" y="3096395"/>
            <a:ext cx="3020597" cy="2793183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714480" y="571480"/>
            <a:ext cx="20717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How</a:t>
            </a:r>
            <a:r>
              <a:rPr lang="cs-CZ" sz="2400" dirty="0" smtClean="0"/>
              <a:t> are </a:t>
            </a:r>
            <a:r>
              <a:rPr lang="cs-CZ" sz="2400" dirty="0" err="1" smtClean="0"/>
              <a:t>you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72264" y="3857628"/>
            <a:ext cx="21431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fine. </a:t>
            </a:r>
            <a:r>
              <a:rPr lang="cs-CZ" sz="2400" dirty="0" err="1" smtClean="0"/>
              <a:t>Thank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dirty="0" smtClean="0"/>
              <a:t>.</a:t>
            </a:r>
          </a:p>
          <a:p>
            <a:r>
              <a:rPr lang="cs-CZ" sz="2400" dirty="0" smtClean="0"/>
              <a:t>And </a:t>
            </a:r>
            <a:r>
              <a:rPr lang="cs-CZ" sz="2400" dirty="0" err="1" smtClean="0"/>
              <a:t>you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2" name="Obláček 11"/>
          <p:cNvSpPr/>
          <p:nvPr/>
        </p:nvSpPr>
        <p:spPr>
          <a:xfrm rot="8208706">
            <a:off x="1903875" y="3971696"/>
            <a:ext cx="2443904" cy="2286016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00298" y="4714884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fine.</a:t>
            </a:r>
            <a:endParaRPr lang="cs-CZ" sz="2400" dirty="0"/>
          </a:p>
        </p:txBody>
      </p:sp>
      <p:cxnSp>
        <p:nvCxnSpPr>
          <p:cNvPr id="15" name="Přímá spojovací šipka 14"/>
          <p:cNvCxnSpPr/>
          <p:nvPr/>
        </p:nvCxnSpPr>
        <p:spPr>
          <a:xfrm rot="16200000" flipH="1">
            <a:off x="4393405" y="1678769"/>
            <a:ext cx="1643074" cy="15716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0800000" flipV="1">
            <a:off x="4429124" y="4358488"/>
            <a:ext cx="1286678" cy="9279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Administrator\Local Settings\Temporary Internet Files\Content.IE5\WI60G1FI\MC900440579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3000372"/>
            <a:ext cx="1790476" cy="1739683"/>
          </a:xfrm>
          <a:prstGeom prst="rect">
            <a:avLst/>
          </a:prstGeom>
          <a:noFill/>
        </p:spPr>
      </p:pic>
      <p:pic>
        <p:nvPicPr>
          <p:cNvPr id="5123" name="Picture 3" descr="C:\Documents and Settings\Administrator\Local Settings\Temporary Internet Files\Content.IE5\IQV8GVD3\MC900440583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0892" y="1214422"/>
            <a:ext cx="1790476" cy="1739683"/>
          </a:xfrm>
          <a:prstGeom prst="rect">
            <a:avLst/>
          </a:prstGeom>
          <a:noFill/>
        </p:spPr>
      </p:pic>
      <p:sp>
        <p:nvSpPr>
          <p:cNvPr id="8" name="Obláček 7"/>
          <p:cNvSpPr/>
          <p:nvPr/>
        </p:nvSpPr>
        <p:spPr>
          <a:xfrm>
            <a:off x="1071538" y="0"/>
            <a:ext cx="3571900" cy="2571744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85852" y="1142984"/>
            <a:ext cx="3143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Where</a:t>
            </a:r>
            <a:r>
              <a:rPr lang="cs-CZ" sz="2400" dirty="0" smtClean="0"/>
              <a:t> 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1" name="Obláček 10"/>
          <p:cNvSpPr/>
          <p:nvPr/>
        </p:nvSpPr>
        <p:spPr>
          <a:xfrm rot="11119583">
            <a:off x="5838131" y="3134541"/>
            <a:ext cx="3020597" cy="2793183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43636" y="4286256"/>
            <a:ext cx="25717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Prag</a:t>
            </a:r>
            <a:r>
              <a:rPr lang="cs-CZ" dirty="0" smtClean="0"/>
              <a:t>.</a:t>
            </a:r>
          </a:p>
          <a:p>
            <a:r>
              <a:rPr lang="cs-CZ" sz="2400" dirty="0" smtClean="0"/>
              <a:t>And </a:t>
            </a:r>
            <a:r>
              <a:rPr lang="cs-CZ" sz="2400" dirty="0" err="1" smtClean="0"/>
              <a:t>you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3" name="Obláček 12"/>
          <p:cNvSpPr/>
          <p:nvPr/>
        </p:nvSpPr>
        <p:spPr>
          <a:xfrm rot="8208706">
            <a:off x="1879984" y="4384298"/>
            <a:ext cx="2443904" cy="2286016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00232" y="5286388"/>
            <a:ext cx="32861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London. </a:t>
            </a:r>
            <a:endParaRPr lang="cs-CZ" sz="2400" dirty="0"/>
          </a:p>
        </p:txBody>
      </p:sp>
      <p:cxnSp>
        <p:nvCxnSpPr>
          <p:cNvPr id="16" name="Přímá spojovací šipka 15"/>
          <p:cNvCxnSpPr/>
          <p:nvPr/>
        </p:nvCxnSpPr>
        <p:spPr>
          <a:xfrm rot="16200000" flipH="1">
            <a:off x="4286248" y="2000240"/>
            <a:ext cx="2000264" cy="15716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10800000" flipV="1">
            <a:off x="4286248" y="4929198"/>
            <a:ext cx="1428760" cy="10001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C:\Documents and Settings\Administrator\Local Settings\Temporary Internet Files\Content.IE5\WI60G1FI\MC900440579[1].pn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57158" y="3071810"/>
            <a:ext cx="1790476" cy="1739683"/>
          </a:xfrm>
          <a:prstGeom prst="rect">
            <a:avLst/>
          </a:prstGeom>
          <a:noFill/>
        </p:spPr>
      </p:pic>
      <p:pic>
        <p:nvPicPr>
          <p:cNvPr id="6149" name="Picture 5" descr="C:\Documents and Settings\Administrator\Local Settings\Temporary Internet Files\Content.IE5\IQV8GVD3\MC900440583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1000108"/>
            <a:ext cx="1790476" cy="1739683"/>
          </a:xfrm>
          <a:prstGeom prst="rect">
            <a:avLst/>
          </a:prstGeom>
          <a:noFill/>
        </p:spPr>
      </p:pic>
      <p:sp>
        <p:nvSpPr>
          <p:cNvPr id="8" name="Obláček 7"/>
          <p:cNvSpPr/>
          <p:nvPr/>
        </p:nvSpPr>
        <p:spPr>
          <a:xfrm>
            <a:off x="1071538" y="0"/>
            <a:ext cx="3571900" cy="2571744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71604" y="928670"/>
            <a:ext cx="26432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How</a:t>
            </a:r>
            <a:r>
              <a:rPr lang="cs-CZ" sz="2400" dirty="0" smtClean="0"/>
              <a:t> </a:t>
            </a:r>
            <a:r>
              <a:rPr lang="cs-CZ" sz="2400" dirty="0" err="1" smtClean="0"/>
              <a:t>old</a:t>
            </a:r>
            <a:r>
              <a:rPr lang="cs-CZ" sz="2400" dirty="0" smtClean="0"/>
              <a:t> are </a:t>
            </a:r>
            <a:r>
              <a:rPr lang="cs-CZ" sz="2400" dirty="0" err="1" smtClean="0"/>
              <a:t>you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2" name="Obláček 11"/>
          <p:cNvSpPr/>
          <p:nvPr/>
        </p:nvSpPr>
        <p:spPr>
          <a:xfrm rot="11119583">
            <a:off x="5695255" y="2920227"/>
            <a:ext cx="3020597" cy="2793183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57950" y="4000504"/>
            <a:ext cx="3000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eight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And </a:t>
            </a:r>
            <a:r>
              <a:rPr lang="cs-CZ" sz="2400" dirty="0" err="1" smtClean="0"/>
              <a:t>you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4" name="Obláček 13"/>
          <p:cNvSpPr/>
          <p:nvPr/>
        </p:nvSpPr>
        <p:spPr>
          <a:xfrm rot="6474103">
            <a:off x="1879984" y="4384298"/>
            <a:ext cx="2443904" cy="2286016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57422" y="5357826"/>
            <a:ext cx="20717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nine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cxnSp>
        <p:nvCxnSpPr>
          <p:cNvPr id="17" name="Přímá spojovací šipka 16"/>
          <p:cNvCxnSpPr/>
          <p:nvPr/>
        </p:nvCxnSpPr>
        <p:spPr>
          <a:xfrm rot="16200000" flipH="1">
            <a:off x="4607719" y="1893083"/>
            <a:ext cx="1500198" cy="14287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0800000" flipV="1">
            <a:off x="4214810" y="4500570"/>
            <a:ext cx="1285884" cy="10001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Documents and Settings\Administrator\Local Settings\Temporary Internet Files\Content.IE5\WI60G1FI\MC900440579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4071942"/>
            <a:ext cx="1790476" cy="1739683"/>
          </a:xfrm>
          <a:prstGeom prst="rect">
            <a:avLst/>
          </a:prstGeom>
          <a:noFill/>
        </p:spPr>
      </p:pic>
      <p:pic>
        <p:nvPicPr>
          <p:cNvPr id="7171" name="Picture 3" descr="C:\Documents and Settings\Administrator\Local Settings\Temporary Internet Files\Content.IE5\IQV8GVD3\MC900440583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500042"/>
            <a:ext cx="1790476" cy="1739683"/>
          </a:xfrm>
          <a:prstGeom prst="rect">
            <a:avLst/>
          </a:prstGeom>
          <a:noFill/>
        </p:spPr>
      </p:pic>
      <p:sp>
        <p:nvSpPr>
          <p:cNvPr id="6" name="Obláček 5"/>
          <p:cNvSpPr/>
          <p:nvPr/>
        </p:nvSpPr>
        <p:spPr>
          <a:xfrm>
            <a:off x="642910" y="1071546"/>
            <a:ext cx="3571900" cy="2571744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láček 6"/>
          <p:cNvSpPr/>
          <p:nvPr/>
        </p:nvSpPr>
        <p:spPr>
          <a:xfrm rot="11119583">
            <a:off x="5338065" y="2563038"/>
            <a:ext cx="3020597" cy="2793183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28794" y="2143116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Goodbye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86512" y="3357562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Bye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Documents and Settings\Administrator\Local Settings\Temporary Internet Files\Content.IE5\IQV8GVD3\MC90034354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785794"/>
            <a:ext cx="1918985" cy="2340638"/>
          </a:xfrm>
          <a:prstGeom prst="rect">
            <a:avLst/>
          </a:prstGeom>
          <a:noFill/>
        </p:spPr>
      </p:pic>
      <p:pic>
        <p:nvPicPr>
          <p:cNvPr id="8195" name="Picture 3" descr="C:\Documents and Settings\Administrator\Local Settings\Temporary Internet Files\Content.IE5\ZTNVNTSM\MC90034354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3857628"/>
            <a:ext cx="1714512" cy="2129182"/>
          </a:xfrm>
          <a:prstGeom prst="rect">
            <a:avLst/>
          </a:prstGeom>
          <a:noFill/>
        </p:spPr>
      </p:pic>
      <p:sp>
        <p:nvSpPr>
          <p:cNvPr id="9" name="Šipka doprava 8"/>
          <p:cNvSpPr/>
          <p:nvPr/>
        </p:nvSpPr>
        <p:spPr>
          <a:xfrm>
            <a:off x="3428992" y="178592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714876" y="2000240"/>
            <a:ext cx="12144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Peter</a:t>
            </a:r>
            <a:endParaRPr lang="cs-CZ" sz="3200" dirty="0"/>
          </a:p>
        </p:txBody>
      </p:sp>
      <p:sp>
        <p:nvSpPr>
          <p:cNvPr id="11" name="Šipka doleva 10"/>
          <p:cNvSpPr/>
          <p:nvPr/>
        </p:nvSpPr>
        <p:spPr>
          <a:xfrm>
            <a:off x="4643438" y="4929198"/>
            <a:ext cx="1214446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286116" y="5143512"/>
            <a:ext cx="8955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Paul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láček 6"/>
          <p:cNvSpPr/>
          <p:nvPr/>
        </p:nvSpPr>
        <p:spPr>
          <a:xfrm>
            <a:off x="928662" y="500042"/>
            <a:ext cx="3571900" cy="3143272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láček 7"/>
          <p:cNvSpPr/>
          <p:nvPr/>
        </p:nvSpPr>
        <p:spPr>
          <a:xfrm rot="11119583">
            <a:off x="4540313" y="3068339"/>
            <a:ext cx="3121637" cy="2540768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357950" y="5786454"/>
            <a:ext cx="22930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 smtClean="0"/>
              <a:t>Hello</a:t>
            </a:r>
            <a:r>
              <a:rPr lang="cs-CZ" sz="2400" dirty="0" smtClean="0"/>
              <a:t>, I </a:t>
            </a:r>
            <a:r>
              <a:rPr lang="cs-CZ" sz="2400" dirty="0" err="1" smtClean="0"/>
              <a:t>am</a:t>
            </a:r>
            <a:r>
              <a:rPr lang="cs-CZ" sz="2400" dirty="0" smtClean="0"/>
              <a:t> Peter.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786314" y="500042"/>
            <a:ext cx="263399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 smtClean="0"/>
              <a:t>What</a:t>
            </a:r>
            <a:r>
              <a:rPr lang="cs-CZ" sz="2400" dirty="0" smtClean="0"/>
              <a:t>´s </a:t>
            </a:r>
            <a:r>
              <a:rPr lang="cs-CZ" sz="2400" dirty="0" err="1" smtClean="0"/>
              <a:t>your</a:t>
            </a:r>
            <a:r>
              <a:rPr lang="cs-CZ" sz="2400" dirty="0" smtClean="0"/>
              <a:t> </a:t>
            </a:r>
            <a:r>
              <a:rPr lang="cs-CZ" sz="2400" dirty="0" err="1" smtClean="0"/>
              <a:t>name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2786050" y="5786454"/>
            <a:ext cx="219066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 smtClean="0"/>
              <a:t>Hello</a:t>
            </a:r>
            <a:r>
              <a:rPr lang="cs-CZ" sz="2400" dirty="0" smtClean="0"/>
              <a:t>, I </a:t>
            </a:r>
            <a:r>
              <a:rPr lang="cs-CZ" sz="2400" dirty="0" err="1" smtClean="0"/>
              <a:t>am</a:t>
            </a:r>
            <a:r>
              <a:rPr lang="cs-CZ" sz="2400" dirty="0" smtClean="0"/>
              <a:t> Paul.</a:t>
            </a:r>
            <a:endParaRPr lang="cs-CZ" sz="2400" dirty="0"/>
          </a:p>
        </p:txBody>
      </p:sp>
      <p:pic>
        <p:nvPicPr>
          <p:cNvPr id="13" name="Picture 2" descr="C:\Documents and Settings\Administrator\Local Settings\Temporary Internet Files\Content.IE5\IQV8GVD3\MC90034354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4286256"/>
            <a:ext cx="1918985" cy="2340638"/>
          </a:xfrm>
          <a:prstGeom prst="rect">
            <a:avLst/>
          </a:prstGeom>
          <a:noFill/>
        </p:spPr>
      </p:pic>
      <p:pic>
        <p:nvPicPr>
          <p:cNvPr id="14" name="Picture 3" descr="C:\Documents and Settings\Administrator\Local Settings\Temporary Internet Files\Content.IE5\ZTNVNTSM\MC90034354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00892" y="928670"/>
            <a:ext cx="1714512" cy="2129182"/>
          </a:xfrm>
          <a:prstGeom prst="rect">
            <a:avLst/>
          </a:prstGeom>
          <a:noFill/>
        </p:spPr>
      </p:pic>
      <p:cxnSp>
        <p:nvCxnSpPr>
          <p:cNvPr id="16" name="Přímá spojovací šipka 15"/>
          <p:cNvCxnSpPr/>
          <p:nvPr/>
        </p:nvCxnSpPr>
        <p:spPr>
          <a:xfrm>
            <a:off x="4286248" y="2857496"/>
            <a:ext cx="642942" cy="5000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láček 5"/>
          <p:cNvSpPr/>
          <p:nvPr/>
        </p:nvSpPr>
        <p:spPr>
          <a:xfrm>
            <a:off x="928662" y="0"/>
            <a:ext cx="3571900" cy="1928802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láček 6"/>
          <p:cNvSpPr/>
          <p:nvPr/>
        </p:nvSpPr>
        <p:spPr>
          <a:xfrm rot="11119583">
            <a:off x="5851819" y="3096395"/>
            <a:ext cx="3020597" cy="2793183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571868" y="2285992"/>
            <a:ext cx="20717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How</a:t>
            </a:r>
            <a:r>
              <a:rPr lang="cs-CZ" sz="2400" dirty="0" smtClean="0"/>
              <a:t> are </a:t>
            </a:r>
            <a:r>
              <a:rPr lang="cs-CZ" sz="2400" dirty="0" err="1" smtClean="0"/>
              <a:t>you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14810" y="5429264"/>
            <a:ext cx="21431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fine. </a:t>
            </a:r>
            <a:r>
              <a:rPr lang="cs-CZ" sz="2400" dirty="0" err="1" smtClean="0"/>
              <a:t>Thank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dirty="0" smtClean="0"/>
              <a:t>.</a:t>
            </a:r>
          </a:p>
          <a:p>
            <a:r>
              <a:rPr lang="cs-CZ" sz="2400" dirty="0" smtClean="0"/>
              <a:t>And </a:t>
            </a:r>
            <a:r>
              <a:rPr lang="cs-CZ" sz="2400" dirty="0" err="1" smtClean="0"/>
              <a:t>you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2" name="Obláček 11"/>
          <p:cNvSpPr/>
          <p:nvPr/>
        </p:nvSpPr>
        <p:spPr>
          <a:xfrm rot="7221798">
            <a:off x="1903875" y="3971696"/>
            <a:ext cx="2443904" cy="2286016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72066" y="500042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fine.</a:t>
            </a:r>
            <a:endParaRPr lang="cs-CZ" sz="2400" dirty="0"/>
          </a:p>
        </p:txBody>
      </p:sp>
      <p:pic>
        <p:nvPicPr>
          <p:cNvPr id="10" name="Picture 2" descr="C:\Documents and Settings\Administrator\Local Settings\Temporary Internet Files\Content.IE5\IQV8GVD3\MC90034354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357430"/>
            <a:ext cx="1918985" cy="2340638"/>
          </a:xfrm>
          <a:prstGeom prst="rect">
            <a:avLst/>
          </a:prstGeom>
          <a:noFill/>
        </p:spPr>
      </p:pic>
      <p:pic>
        <p:nvPicPr>
          <p:cNvPr id="11" name="Picture 3" descr="C:\Documents and Settings\Administrator\Local Settings\Temporary Internet Files\Content.IE5\ZTNVNTSM\MC90034354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54" y="357166"/>
            <a:ext cx="1714512" cy="2129182"/>
          </a:xfrm>
          <a:prstGeom prst="rect">
            <a:avLst/>
          </a:prstGeom>
          <a:noFill/>
        </p:spPr>
      </p:pic>
      <p:cxnSp>
        <p:nvCxnSpPr>
          <p:cNvPr id="15" name="Přímá spojovací šipka 14"/>
          <p:cNvCxnSpPr/>
          <p:nvPr/>
        </p:nvCxnSpPr>
        <p:spPr>
          <a:xfrm rot="16200000" flipH="1">
            <a:off x="4500562" y="1214422"/>
            <a:ext cx="2143140" cy="18573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10800000" flipV="1">
            <a:off x="4357686" y="4286256"/>
            <a:ext cx="1285884" cy="5000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láček 5"/>
          <p:cNvSpPr/>
          <p:nvPr/>
        </p:nvSpPr>
        <p:spPr>
          <a:xfrm>
            <a:off x="928662" y="0"/>
            <a:ext cx="3571900" cy="1928802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láček 6"/>
          <p:cNvSpPr/>
          <p:nvPr/>
        </p:nvSpPr>
        <p:spPr>
          <a:xfrm rot="11119583">
            <a:off x="5851819" y="3096395"/>
            <a:ext cx="3020597" cy="2793183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áček 11"/>
          <p:cNvSpPr/>
          <p:nvPr/>
        </p:nvSpPr>
        <p:spPr>
          <a:xfrm rot="7221798">
            <a:off x="1903875" y="3971696"/>
            <a:ext cx="2443904" cy="2286016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" name="Picture 2" descr="C:\Documents and Settings\Administrator\Local Settings\Temporary Internet Files\Content.IE5\IQV8GVD3\MC90034354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357430"/>
            <a:ext cx="1918985" cy="2340638"/>
          </a:xfrm>
          <a:prstGeom prst="rect">
            <a:avLst/>
          </a:prstGeom>
          <a:noFill/>
        </p:spPr>
      </p:pic>
      <p:pic>
        <p:nvPicPr>
          <p:cNvPr id="11" name="Picture 3" descr="C:\Documents and Settings\Administrator\Local Settings\Temporary Internet Files\Content.IE5\ZTNVNTSM\MC90034354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54" y="357166"/>
            <a:ext cx="1714512" cy="2129182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4500562" y="6072206"/>
            <a:ext cx="28498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 smtClean="0"/>
              <a:t>Where</a:t>
            </a:r>
            <a:r>
              <a:rPr lang="cs-CZ" sz="2400" dirty="0" smtClean="0"/>
              <a:t> 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3588654" y="3244334"/>
            <a:ext cx="25505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London. 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4429124" y="1428736"/>
            <a:ext cx="209384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Prag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And </a:t>
            </a:r>
            <a:r>
              <a:rPr lang="cs-CZ" sz="2400" dirty="0" err="1" smtClean="0"/>
              <a:t>you</a:t>
            </a:r>
            <a:r>
              <a:rPr lang="cs-CZ" sz="2400" dirty="0" smtClean="0"/>
              <a:t>? </a:t>
            </a:r>
            <a:endParaRPr lang="cs-CZ" sz="2400" dirty="0"/>
          </a:p>
        </p:txBody>
      </p:sp>
      <p:cxnSp>
        <p:nvCxnSpPr>
          <p:cNvPr id="18" name="Přímá spojovací šipka 17"/>
          <p:cNvCxnSpPr/>
          <p:nvPr/>
        </p:nvCxnSpPr>
        <p:spPr>
          <a:xfrm>
            <a:off x="3714744" y="2143116"/>
            <a:ext cx="2571768" cy="1143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rot="10800000" flipV="1">
            <a:off x="4357686" y="4429132"/>
            <a:ext cx="1214446" cy="78581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láček 5"/>
          <p:cNvSpPr/>
          <p:nvPr/>
        </p:nvSpPr>
        <p:spPr>
          <a:xfrm>
            <a:off x="928662" y="0"/>
            <a:ext cx="3571900" cy="1928802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láček 6"/>
          <p:cNvSpPr/>
          <p:nvPr/>
        </p:nvSpPr>
        <p:spPr>
          <a:xfrm rot="11119583">
            <a:off x="5851819" y="3096395"/>
            <a:ext cx="3020597" cy="2793183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áček 11"/>
          <p:cNvSpPr/>
          <p:nvPr/>
        </p:nvSpPr>
        <p:spPr>
          <a:xfrm rot="7221798">
            <a:off x="1981594" y="4107299"/>
            <a:ext cx="2443904" cy="2105868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" name="Picture 2" descr="C:\Documents and Settings\Administrator\Local Settings\Temporary Internet Files\Content.IE5\IQV8GVD3\MC90034354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357430"/>
            <a:ext cx="1918985" cy="2340638"/>
          </a:xfrm>
          <a:prstGeom prst="rect">
            <a:avLst/>
          </a:prstGeom>
          <a:noFill/>
        </p:spPr>
      </p:pic>
      <p:pic>
        <p:nvPicPr>
          <p:cNvPr id="11" name="Picture 3" descr="C:\Documents and Settings\Administrator\Local Settings\Temporary Internet Files\Content.IE5\ZTNVNTSM\MC90034354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54" y="357166"/>
            <a:ext cx="1714512" cy="2129182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4500562" y="6072206"/>
            <a:ext cx="274139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eight</a:t>
            </a:r>
            <a:r>
              <a:rPr lang="cs-CZ" sz="2400" dirty="0" smtClean="0"/>
              <a:t>. And </a:t>
            </a:r>
            <a:r>
              <a:rPr lang="cs-CZ" sz="2400" dirty="0" err="1" smtClean="0"/>
              <a:t>you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3588654" y="3244334"/>
            <a:ext cx="1486304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 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nine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4429124" y="1428736"/>
            <a:ext cx="236551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 smtClean="0"/>
              <a:t>How</a:t>
            </a:r>
            <a:r>
              <a:rPr lang="cs-CZ" sz="2400" dirty="0" smtClean="0"/>
              <a:t> </a:t>
            </a:r>
            <a:r>
              <a:rPr lang="cs-CZ" sz="2400" dirty="0" err="1" smtClean="0"/>
              <a:t>old</a:t>
            </a:r>
            <a:r>
              <a:rPr lang="cs-CZ" sz="2400" dirty="0" smtClean="0"/>
              <a:t> are </a:t>
            </a:r>
            <a:r>
              <a:rPr lang="cs-CZ" sz="2400" dirty="0" err="1" smtClean="0"/>
              <a:t>you</a:t>
            </a:r>
            <a:r>
              <a:rPr lang="cs-CZ" sz="2400" dirty="0" smtClean="0"/>
              <a:t>?</a:t>
            </a:r>
          </a:p>
          <a:p>
            <a:endParaRPr lang="cs-CZ" sz="2400" dirty="0" smtClean="0"/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3643306" y="2000240"/>
            <a:ext cx="2500330" cy="15716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0800000" flipV="1">
            <a:off x="4429124" y="4643446"/>
            <a:ext cx="1071570" cy="5000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láček 5"/>
          <p:cNvSpPr/>
          <p:nvPr/>
        </p:nvSpPr>
        <p:spPr>
          <a:xfrm>
            <a:off x="1000100" y="500042"/>
            <a:ext cx="3571900" cy="1928802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láček 6"/>
          <p:cNvSpPr/>
          <p:nvPr/>
        </p:nvSpPr>
        <p:spPr>
          <a:xfrm rot="11119583">
            <a:off x="5851819" y="3096395"/>
            <a:ext cx="3020597" cy="2793183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2" descr="C:\Documents and Settings\Administrator\Local Settings\Temporary Internet Files\Content.IE5\IQV8GVD3\MC90034354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357430"/>
            <a:ext cx="1918985" cy="2340638"/>
          </a:xfrm>
          <a:prstGeom prst="rect">
            <a:avLst/>
          </a:prstGeom>
          <a:noFill/>
        </p:spPr>
      </p:pic>
      <p:pic>
        <p:nvPicPr>
          <p:cNvPr id="11" name="Picture 3" descr="C:\Documents and Settings\Administrator\Local Settings\Temporary Internet Files\Content.IE5\ZTNVNTSM\MC90034354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54" y="357166"/>
            <a:ext cx="1714512" cy="2129182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3588654" y="3244334"/>
            <a:ext cx="85273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dirty="0" err="1" smtClean="0"/>
              <a:t>Bye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5500694" y="2143116"/>
            <a:ext cx="139127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 smtClean="0"/>
              <a:t>Goodbye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643182"/>
            <a:ext cx="8229600" cy="1143000"/>
          </a:xfrm>
        </p:spPr>
        <p:txBody>
          <a:bodyPr/>
          <a:lstStyle/>
          <a:p>
            <a:r>
              <a:rPr lang="cs-CZ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Make</a:t>
            </a:r>
            <a:r>
              <a:rPr lang="cs-CZ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dialogue</a:t>
            </a:r>
            <a:r>
              <a:rPr lang="cs-CZ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2571744"/>
            <a:ext cx="764386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u="sng" dirty="0" smtClean="0">
                <a:solidFill>
                  <a:schemeClr val="tx2">
                    <a:lumMod val="75000"/>
                  </a:schemeClr>
                </a:solidFill>
              </a:rPr>
              <a:t>Open </a:t>
            </a:r>
            <a:r>
              <a:rPr lang="cs-CZ" sz="4400" b="1" u="sng" dirty="0" err="1" smtClean="0">
                <a:solidFill>
                  <a:schemeClr val="tx2">
                    <a:lumMod val="75000"/>
                  </a:schemeClr>
                </a:solidFill>
              </a:rPr>
              <a:t>your</a:t>
            </a:r>
            <a:r>
              <a:rPr lang="cs-CZ" sz="4400" b="1" u="sng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400" b="1" u="sng" dirty="0" err="1" smtClean="0">
                <a:solidFill>
                  <a:schemeClr val="tx2">
                    <a:lumMod val="75000"/>
                  </a:schemeClr>
                </a:solidFill>
              </a:rPr>
              <a:t>classbook</a:t>
            </a:r>
            <a:r>
              <a:rPr lang="cs-CZ" sz="4400" b="1" u="sng" dirty="0" smtClean="0">
                <a:solidFill>
                  <a:schemeClr val="tx2">
                    <a:lumMod val="75000"/>
                  </a:schemeClr>
                </a:solidFill>
              </a:rPr>
              <a:t> – </a:t>
            </a:r>
            <a:r>
              <a:rPr lang="cs-CZ" sz="4400" b="1" u="sng" dirty="0" err="1" smtClean="0">
                <a:solidFill>
                  <a:schemeClr val="tx2">
                    <a:lumMod val="75000"/>
                  </a:schemeClr>
                </a:solidFill>
              </a:rPr>
              <a:t>page</a:t>
            </a:r>
            <a:r>
              <a:rPr lang="cs-CZ" sz="4400" b="1" u="sng" dirty="0" smtClean="0">
                <a:solidFill>
                  <a:schemeClr val="tx2">
                    <a:lumMod val="75000"/>
                  </a:schemeClr>
                </a:solidFill>
              </a:rPr>
              <a:t> 3.</a:t>
            </a:r>
          </a:p>
          <a:p>
            <a:pPr algn="ctr"/>
            <a:r>
              <a:rPr lang="cs-CZ" sz="4400" b="1" u="sng" dirty="0" err="1" smtClean="0">
                <a:solidFill>
                  <a:schemeClr val="tx2">
                    <a:lumMod val="75000"/>
                  </a:schemeClr>
                </a:solidFill>
              </a:rPr>
              <a:t>Sing</a:t>
            </a:r>
            <a:r>
              <a:rPr lang="cs-CZ" sz="4400" b="1" u="sng" dirty="0" smtClean="0">
                <a:solidFill>
                  <a:schemeClr val="tx2">
                    <a:lumMod val="75000"/>
                  </a:schemeClr>
                </a:solidFill>
              </a:rPr>
              <a:t> a song! </a:t>
            </a:r>
            <a:endParaRPr lang="cs-CZ" sz="4400" b="1" u="sng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advClick="0" advTm="6000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272</Words>
  <Application>Microsoft Office PowerPoint</Application>
  <PresentationFormat>Předvádění na obrazovce (4:3)</PresentationFormat>
  <Paragraphs>65</Paragraphs>
  <Slides>17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Anotace</vt:lpstr>
      <vt:lpstr>Meeting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Make a dialogue.</vt:lpstr>
      <vt:lpstr>Snímek 16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Meeting</dc:title>
  <dc:creator>Administrator</dc:creator>
  <cp:lastModifiedBy>Administrator</cp:lastModifiedBy>
  <cp:revision>15</cp:revision>
  <dcterms:created xsi:type="dcterms:W3CDTF">2011-09-04T14:59:08Z</dcterms:created>
  <dcterms:modified xsi:type="dcterms:W3CDTF">2012-01-17T16:39:32Z</dcterms:modified>
</cp:coreProperties>
</file>