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2"/>
  </p:notesMasterIdLst>
  <p:sldIdLst>
    <p:sldId id="325" r:id="rId5"/>
    <p:sldId id="326" r:id="rId6"/>
    <p:sldId id="327" r:id="rId7"/>
    <p:sldId id="328" r:id="rId8"/>
    <p:sldId id="329" r:id="rId9"/>
    <p:sldId id="330" r:id="rId10"/>
    <p:sldId id="331" r:id="rId11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6866" autoAdjust="0"/>
  </p:normalViewPr>
  <p:slideViewPr>
    <p:cSldViewPr>
      <p:cViewPr varScale="1">
        <p:scale>
          <a:sx n="105" d="100"/>
          <a:sy n="105" d="100"/>
        </p:scale>
        <p:origin x="-78" y="-588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27.6.2015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7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7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7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4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4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7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5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9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8" y="1347615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8" y="1923679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7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7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7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3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3" y="1419622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7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9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7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7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7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4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27.6.2015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4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437344" y="4463859"/>
            <a:ext cx="2133600" cy="273844"/>
          </a:xfrm>
          <a:prstGeom prst="rect">
            <a:avLst/>
          </a:prstGeom>
        </p:spPr>
        <p:txBody>
          <a:bodyPr/>
          <a:lstStyle/>
          <a:p>
            <a:fld id="{0191B429-5B15-40BF-82F6-05E80A8946F1}" type="datetimeFigureOut">
              <a:rPr lang="cs-CZ" smtClean="0"/>
              <a:pPr/>
              <a:t>27.6.2015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1180946" y="4463859"/>
            <a:ext cx="5256399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70A66-4A54-43C9-A788-53E1A06950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5000">
        <p14:vortex dir="r"/>
      </p:transition>
    </mc:Choice>
    <mc:Fallback>
      <p:transition spd="slow" advClick="0" advTm="5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1_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437344" y="4463859"/>
            <a:ext cx="2133600" cy="273844"/>
          </a:xfrm>
          <a:prstGeom prst="rect">
            <a:avLst/>
          </a:prstGeom>
        </p:spPr>
        <p:txBody>
          <a:bodyPr/>
          <a:lstStyle/>
          <a:p>
            <a:fld id="{0191B429-5B15-40BF-82F6-05E80A8946F1}" type="datetimeFigureOut">
              <a:rPr lang="cs-CZ" smtClean="0"/>
              <a:pPr/>
              <a:t>27.6.2015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1180946" y="4463859"/>
            <a:ext cx="5256399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70A66-4A54-43C9-A788-53E1A069507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5000">
        <p14:vortex dir="r"/>
      </p:transition>
    </mc:Choice>
    <mc:Fallback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6.jpe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8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7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7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4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1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6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autoskolatrinec.cz/krizovatky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autoskolatrinec.cz/krizovatky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600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Řešení dopravních situací na křižovatkách</a:t>
            </a:r>
          </a:p>
        </p:txBody>
      </p:sp>
    </p:spTree>
    <p:extLst>
      <p:ext uri="{BB962C8B-B14F-4D97-AF65-F5344CB8AC3E}">
        <p14:creationId xmlns:p14="http://schemas.microsoft.com/office/powerpoint/2010/main" xmlns="" val="3104836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5000">
        <p14:vortex dir="r"/>
      </p:transition>
    </mc:Choice>
    <mc:Fallback>
      <p:transition spd="slow" advClick="0" advTm="5000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 lnSpcReduction="10000"/>
          </a:bodyPr>
          <a:lstStyle/>
          <a:p>
            <a:pPr algn="l"/>
            <a:r>
              <a:rPr lang="cs-CZ" dirty="0"/>
              <a:t>Škola: Základní škola Čachovice a Mateřská škola </a:t>
            </a:r>
            <a:r>
              <a:rPr lang="cs-CZ" dirty="0" smtClean="0"/>
              <a:t>Struhy, okres Mladá Boleslav</a:t>
            </a:r>
            <a:endParaRPr lang="cs-CZ" dirty="0"/>
          </a:p>
          <a:p>
            <a:pPr algn="l"/>
            <a:r>
              <a:rPr lang="cs-CZ" dirty="0"/>
              <a:t>Autor: Mgr. Petr </a:t>
            </a:r>
            <a:r>
              <a:rPr lang="cs-CZ" dirty="0" err="1"/>
              <a:t>Mušálek</a:t>
            </a:r>
            <a:endParaRPr lang="cs-CZ" dirty="0"/>
          </a:p>
          <a:p>
            <a:pPr algn="l"/>
            <a:r>
              <a:rPr lang="cs-CZ" dirty="0" smtClean="0"/>
              <a:t>Předmět: Určeno pro celoškolní projekt „100 let historie automobilů“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</a:t>
            </a:r>
          </a:p>
          <a:p>
            <a:pPr algn="l"/>
            <a:r>
              <a:rPr lang="cs-CZ" dirty="0" smtClean="0"/>
              <a:t>Materiál využívá on-line soutěžní hru.  Předpokládá znalost základních dopravních značek a „pravidla pravé ruky“, s jejichž pomocí žáci zábavnou formou situace řeší s okamžitou zpětnou vazbou.</a:t>
            </a:r>
          </a:p>
          <a:p>
            <a:pPr algn="l"/>
            <a:endParaRPr lang="cs-CZ" dirty="0" smtClean="0"/>
          </a:p>
          <a:p>
            <a:pPr algn="l"/>
            <a:endParaRPr lang="cs-CZ" sz="1600" dirty="0" smtClean="0"/>
          </a:p>
          <a:p>
            <a:pPr algn="l"/>
            <a:endParaRPr lang="cs-CZ" sz="1600" dirty="0"/>
          </a:p>
          <a:p>
            <a:pPr algn="l"/>
            <a:r>
              <a:rPr lang="cs-CZ" sz="1600" dirty="0" smtClean="0"/>
              <a:t>Materiál </a:t>
            </a:r>
            <a:r>
              <a:rPr lang="cs-CZ" sz="1600" dirty="0"/>
              <a:t>je zpracován v rámci projektu </a:t>
            </a:r>
            <a:r>
              <a:rPr lang="cs-CZ" sz="1600" dirty="0" smtClean="0"/>
              <a:t>Dotkněte se inovací CZ.1.07/1.3.00/51.0024 </a:t>
            </a:r>
            <a:endParaRPr lang="cs-CZ" sz="1600" dirty="0"/>
          </a:p>
          <a:p>
            <a:pPr algn="l"/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>
                <a:solidFill>
                  <a:prstClr val="black"/>
                </a:solidFill>
              </a:rPr>
              <a:t>Základní informace</a:t>
            </a:r>
            <a:endParaRPr lang="cs-CZ" sz="32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6028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5000">
        <p14:vortex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/>
              <a:t>Popis práce s materiálem</a:t>
            </a:r>
          </a:p>
          <a:p>
            <a:r>
              <a:rPr lang="cs-CZ" sz="2200" dirty="0" smtClean="0"/>
              <a:t>Formy</a:t>
            </a:r>
          </a:p>
          <a:p>
            <a:pPr lvl="1"/>
            <a:r>
              <a:rPr lang="cs-CZ" sz="1800" dirty="0" smtClean="0"/>
              <a:t>Učitel žákům nainstaluje na tablety prezentaci, v jejímž rámci si žáci prostřednictvím hypertextového odkazu hrají soutěžní hru „Křižovatky“.</a:t>
            </a:r>
          </a:p>
          <a:p>
            <a:r>
              <a:rPr lang="cs-CZ" sz="2200" dirty="0" smtClean="0"/>
              <a:t>Popis prezentace</a:t>
            </a:r>
          </a:p>
          <a:p>
            <a:pPr lvl="1"/>
            <a:r>
              <a:rPr lang="cs-CZ" sz="1800" dirty="0" smtClean="0"/>
              <a:t>Snímky 4 a 5 jsou motivační</a:t>
            </a:r>
          </a:p>
          <a:p>
            <a:pPr lvl="1"/>
            <a:r>
              <a:rPr lang="cs-CZ" sz="1800" dirty="0" smtClean="0"/>
              <a:t>Snímek 6 přenese žáky do hry</a:t>
            </a:r>
          </a:p>
          <a:p>
            <a:pPr lvl="1"/>
            <a:r>
              <a:rPr lang="cs-CZ" sz="1800" dirty="0" smtClean="0"/>
              <a:t>Hra obsahuje 36 situací na křižovatkách</a:t>
            </a:r>
          </a:p>
          <a:p>
            <a:r>
              <a:rPr lang="cs-CZ" sz="2200" dirty="0" smtClean="0"/>
              <a:t>Očekávání a cíle</a:t>
            </a:r>
          </a:p>
          <a:p>
            <a:pPr lvl="1"/>
            <a:r>
              <a:rPr lang="cs-CZ" sz="1800" dirty="0" smtClean="0"/>
              <a:t>Žáci si procvičují základní dopravní značky s cílem naučit se řešit situaci na křižovatkách </a:t>
            </a:r>
            <a:r>
              <a:rPr lang="cs-CZ" sz="1800" smtClean="0"/>
              <a:t>kvůli své jízdě </a:t>
            </a:r>
            <a:r>
              <a:rPr lang="cs-CZ" sz="1800" dirty="0" smtClean="0"/>
              <a:t>na kole.</a:t>
            </a:r>
            <a:endParaRPr lang="cs-CZ" sz="18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77632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5000">
        <p14:vortex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 descr="ob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2536" y="-380578"/>
            <a:ext cx="14869144" cy="7120812"/>
          </a:xfrm>
          <a:prstGeom prst="rect">
            <a:avLst/>
          </a:prstGeom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Řešení situace na křižovatkách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8" name="Picture 4" descr="C:\Users\Kantor\AppData\Local\Microsoft\Windows\Temporary Internet Files\Content.IE5\DSBZKQZ1\large-Boy-Driving-Car-Cartoon-166.6-4974[1]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55776" y="786463"/>
            <a:ext cx="2916304" cy="1633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146" name="AutoShape 2" descr="Pozadí, Motýl, Zelená, &amp;Zcaron;lutá, P&amp;rcaron;echod, Transparentní"/>
          <p:cNvSpPr>
            <a:spLocks noChangeAspect="1" noChangeArrowheads="1"/>
          </p:cNvSpPr>
          <p:nvPr/>
        </p:nvSpPr>
        <p:spPr bwMode="auto">
          <a:xfrm>
            <a:off x="155575" y="-1989138"/>
            <a:ext cx="5468938" cy="4144963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6148" name="AutoShape 4" descr="Pozadí, Motýl, Zelená, &amp;Zcaron;lutá, P&amp;rcaron;echod, Transparentní"/>
          <p:cNvSpPr>
            <a:spLocks noChangeAspect="1" noChangeArrowheads="1"/>
          </p:cNvSpPr>
          <p:nvPr/>
        </p:nvSpPr>
        <p:spPr bwMode="auto">
          <a:xfrm>
            <a:off x="155575" y="-1989138"/>
            <a:ext cx="5468938" cy="4144963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1691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5000">
        <p14:vortex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brázek 10" descr="ob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2536" y="-380578"/>
            <a:ext cx="14869144" cy="7120812"/>
          </a:xfrm>
          <a:prstGeom prst="rect">
            <a:avLst/>
          </a:prstGeom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1115616" y="339502"/>
            <a:ext cx="7125113" cy="1200861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Na základě znalosti dopravních značek vyřeš situace na křižovatkách:</a:t>
            </a:r>
            <a:endParaRPr lang="cs-CZ" dirty="0">
              <a:solidFill>
                <a:srgbClr val="FFFF00"/>
              </a:solidFill>
            </a:endParaRPr>
          </a:p>
        </p:txBody>
      </p:sp>
      <p:pic>
        <p:nvPicPr>
          <p:cNvPr id="2051" name="Picture 3" descr="C:\Users\Kantor\AppData\Local\Microsoft\Windows\Temporary Internet Files\Content.IE5\DSBZKQZ1\large-Boy-Driving-Car-Cartoon-166.6-4974[1]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723488">
            <a:off x="4539641" y="2583577"/>
            <a:ext cx="2674563" cy="1497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 descr="C:\Users\Kantor\AppData\Local\Microsoft\Windows\Temporary Internet Files\Content.IE5\DSBZKQZ1\large-Boy-Driving-Car-Cartoon-166.6-4974[1]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10611">
            <a:off x="4265183" y="1750149"/>
            <a:ext cx="2674563" cy="1497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Kantor\AppData\Local\Microsoft\Windows\Temporary Internet Files\Content.IE5\DSBZKQZ1\large-Boy-Driving-Car-Cartoon-166.6-4974[1]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2483768" y="1869672"/>
            <a:ext cx="2461484" cy="1713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Kantor\AppData\Local\Microsoft\Windows\Temporary Internet Files\Content.IE5\DSBZKQZ1\large-Boy-Driving-Car-Cartoon-166.6-4974[1]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060672" flipH="1">
            <a:off x="2468598" y="2590530"/>
            <a:ext cx="2461484" cy="1713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49043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5000">
        <p14:vortex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ob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2536" y="-380578"/>
            <a:ext cx="14869144" cy="7120812"/>
          </a:xfrm>
          <a:prstGeom prst="rect">
            <a:avLst/>
          </a:prstGeom>
        </p:spPr>
      </p:pic>
      <p:pic>
        <p:nvPicPr>
          <p:cNvPr id="3074" name="Picture 2" descr="C:\Users\Kantor\AppData\Local\Microsoft\Windows\Temporary Internet Files\Content.IE5\DSBZKQZ1\large-Boy-Driving-Car-Cartoon-166.6-4974[1].gi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419622"/>
            <a:ext cx="5014843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267744" y="411511"/>
            <a:ext cx="51125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>
              <a:solidFill>
                <a:srgbClr val="FF0000"/>
              </a:solidFill>
            </a:endParaRPr>
          </a:p>
          <a:p>
            <a:r>
              <a:rPr lang="cs-CZ" dirty="0" smtClean="0">
                <a:solidFill>
                  <a:srgbClr val="FF0000"/>
                </a:solidFill>
              </a:rPr>
              <a:t>Klikni </a:t>
            </a:r>
            <a:r>
              <a:rPr lang="cs-CZ" dirty="0" smtClean="0">
                <a:solidFill>
                  <a:srgbClr val="FF0000"/>
                </a:solidFill>
              </a:rPr>
              <a:t>na mě a ukaž, jak jsi dobrý / dobrá.</a:t>
            </a:r>
            <a:endParaRPr lang="cs-CZ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59549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419624"/>
            <a:ext cx="8003232" cy="3175000"/>
          </a:xfrm>
        </p:spPr>
        <p:txBody>
          <a:bodyPr/>
          <a:lstStyle/>
          <a:p>
            <a:r>
              <a:rPr lang="cs-CZ" dirty="0" smtClean="0"/>
              <a:t>Archiv autora</a:t>
            </a:r>
          </a:p>
          <a:p>
            <a:r>
              <a:rPr lang="cs-CZ" dirty="0">
                <a:hlinkClick r:id="rId2"/>
              </a:rPr>
              <a:t>http://autoskolatrinec.cz/krizovatky</a:t>
            </a:r>
            <a:r>
              <a:rPr lang="cs-CZ" dirty="0" smtClean="0">
                <a:hlinkClick r:id="rId2"/>
              </a:rPr>
              <a:t>/</a:t>
            </a:r>
            <a:endParaRPr lang="cs-CZ" dirty="0" smtClean="0"/>
          </a:p>
          <a:p>
            <a:r>
              <a:rPr lang="cs-CZ" dirty="0" smtClean="0"/>
              <a:t>Klipart MS </a:t>
            </a:r>
            <a:r>
              <a:rPr lang="cs-CZ" dirty="0" smtClean="0"/>
              <a:t>PowerPoint – www.office.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2950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 advClick="0" advTm="5000">
        <p14:vortex dir="r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9CE513F370EBC24DB3058E48E01F3A2B" ma:contentTypeVersion="1" ma:contentTypeDescription="Vytvoří nový dokument" ma:contentTypeScope="" ma:versionID="0f71cd1b7ca38315f7d305545b15fb92">
  <xsd:schema xmlns:xsd="http://www.w3.org/2001/XMLSchema" xmlns:xs="http://www.w3.org/2001/XMLSchema" xmlns:p="http://schemas.microsoft.com/office/2006/metadata/properties" xmlns:ns2="d19d6491-b662-4d98-996c-1e38fe9d0183" targetNamespace="http://schemas.microsoft.com/office/2006/metadata/properties" ma:root="true" ma:fieldsID="c7d50061927b9b77762b595bd42e59e9" ns2:_="">
    <xsd:import namespace="d19d6491-b662-4d98-996c-1e38fe9d0183"/>
    <xsd:element name="properties">
      <xsd:complexType>
        <xsd:sequence>
          <xsd:element name="documentManagement">
            <xsd:complexType>
              <xsd:all>
                <xsd:element ref="ns2:SharedWithUser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9d6491-b662-4d98-996c-1e38fe9d0183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3A7043CA-DE95-4BE6-BD7E-E6ADDDF1612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9d6491-b662-4d98-996c-1e38fe9d01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2F33400-E7C1-402A-9D11-37931DDB1730}">
  <ds:schemaRefs>
    <ds:schemaRef ds:uri="http://purl.org/dc/terms/"/>
    <ds:schemaRef ds:uri="http://schemas.microsoft.com/office/infopath/2007/PartnerControls"/>
    <ds:schemaRef ds:uri="http://www.w3.org/XML/1998/namespace"/>
    <ds:schemaRef ds:uri="http://purl.org/dc/elements/1.1/"/>
    <ds:schemaRef ds:uri="http://purl.org/dc/dcmitype/"/>
    <ds:schemaRef ds:uri="d19d6491-b662-4d98-996c-1e38fe9d0183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91</TotalTime>
  <Words>189</Words>
  <Application>Microsoft Office PowerPoint</Application>
  <PresentationFormat>Předvádění na obrazovce (16:9)</PresentationFormat>
  <Paragraphs>34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boxed_powerpoint_16x9_2012-08</vt:lpstr>
      <vt:lpstr>  Dotkněte se inovací CZ.1.07/1.3.00/51.0024  </vt:lpstr>
      <vt:lpstr>Snímek 2</vt:lpstr>
      <vt:lpstr>Metodický pokyn</vt:lpstr>
      <vt:lpstr>Řešení situace na křižovatkách</vt:lpstr>
      <vt:lpstr>Na základě znalosti dopravních značek vyřeš situace na křižovatkách:</vt:lpstr>
      <vt:lpstr>Snímek 6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13</cp:revision>
  <dcterms:created xsi:type="dcterms:W3CDTF">2014-10-07T08:27:59Z</dcterms:created>
  <dcterms:modified xsi:type="dcterms:W3CDTF">2015-06-27T11:02:25Z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0x0101009CE513F370EBC24DB3058E48E01F3A2B</vt:lpwstr>
  </property>
  <property fmtid="{D5CDD505-2E9C-101B-9397-08002B2CF9AE}" pid="3" name="IsMyDocuments">
    <vt:bool>true</vt:bool>
  </property>
</Properties>
</file>