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5" r:id="rId3"/>
  </p:sldMasterIdLst>
  <p:sldIdLst>
    <p:sldId id="266" r:id="rId4"/>
    <p:sldId id="267" r:id="rId5"/>
    <p:sldId id="268" r:id="rId6"/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7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1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1"/>
            <a:ext cx="609600" cy="365125"/>
          </a:xfrm>
        </p:spPr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6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50293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050992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81496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20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20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200513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20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5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9" y="1796820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9" y="2564905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042139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82776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744895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4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4" y="1892830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449239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46"/>
            <a:ext cx="5486400" cy="360283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864173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28598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538435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>
                <a:solidFill>
                  <a:prstClr val="black"/>
                </a:solidFill>
              </a:rPr>
              <a:pPr/>
              <a:t>27.6.2015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189182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297013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268128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891595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641474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19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4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796819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564904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76075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953732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845494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892829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339635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45"/>
            <a:ext cx="5486400" cy="360283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803266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6833338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1444446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>
                <a:solidFill>
                  <a:prstClr val="black"/>
                </a:solidFill>
              </a:rPr>
              <a:pPr/>
              <a:t>27.6.2015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44753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18" Type="http://schemas.openxmlformats.org/officeDocument/2006/relationships/image" Target="../media/image6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jpe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18" Type="http://schemas.openxmlformats.org/officeDocument/2006/relationships/image" Target="../media/image6.pn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5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33.xml"/><Relationship Id="rId19" Type="http://schemas.openxmlformats.org/officeDocument/2006/relationships/image" Target="../media/image7.jpeg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99679ED-94B5-4B98-B3BF-5FC5C4BB9BEA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1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1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3A80763-F395-4A8B-A0C8-BB4782B65A1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85"/>
            <a:ext cx="9144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"/>
            <a:ext cx="9144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8" y="268220"/>
            <a:ext cx="186206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92832"/>
            <a:ext cx="8229600" cy="4233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91228"/>
            <a:ext cx="2776686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5889889"/>
            <a:ext cx="1078260" cy="755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24150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84"/>
            <a:ext cx="9144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6" y="268220"/>
            <a:ext cx="186206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92831"/>
            <a:ext cx="8229600" cy="4233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91227"/>
            <a:ext cx="2776686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5889887"/>
            <a:ext cx="1078260" cy="755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1367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s://www.youtube.com/watch?v=W3UDeF3qotY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3UDeF3qotY" TargetMode="External"/><Relationship Id="rId2" Type="http://schemas.openxmlformats.org/officeDocument/2006/relationships/hyperlink" Target="https://www.google.cz/search?hl=cs&amp;site=imghp&amp;tbm=isch&amp;source=hp&amp;biw=1366&amp;bih=643&amp;q=planety+slune%C4%8Dn%C3%AD+soustavy&amp;oq=planety&amp;gs_l=img.1.1.0l10.1073.2552.0.11402.7.7.0.0.0.0.88.432.7.7.0....0...1ac.1.64.img..0.7.432.NdAElF5XJzI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604799"/>
            <a:ext cx="6858000" cy="1905165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276872"/>
            <a:ext cx="6858000" cy="298092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Planety sluneční soustavy</a:t>
            </a:r>
          </a:p>
        </p:txBody>
      </p:sp>
      <p:pic>
        <p:nvPicPr>
          <p:cNvPr id="6" name="Obrázek 5" descr="loga s boxed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0"/>
            <a:ext cx="8656390" cy="12241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57973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36744"/>
            <a:ext cx="8208912" cy="4764597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Základní škola Čachovice a Mateřská škola Struhy, okres Mladá Boleslav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Petr </a:t>
            </a:r>
            <a:r>
              <a:rPr lang="cs-CZ" dirty="0" err="1" smtClean="0"/>
              <a:t>Mušálek</a:t>
            </a:r>
            <a:endParaRPr lang="cs-CZ" dirty="0" smtClean="0"/>
          </a:p>
          <a:p>
            <a:pPr algn="l"/>
            <a:r>
              <a:rPr lang="cs-CZ" dirty="0"/>
              <a:t>Vzdělávací oblast: Člověk a jeho svět</a:t>
            </a:r>
          </a:p>
          <a:p>
            <a:pPr algn="l"/>
            <a:r>
              <a:rPr lang="cs-CZ" dirty="0"/>
              <a:t>Předmět: Prvouka </a:t>
            </a:r>
          </a:p>
          <a:p>
            <a:pPr algn="l"/>
            <a:r>
              <a:rPr lang="cs-CZ" dirty="0"/>
              <a:t>Ročník: 3. </a:t>
            </a:r>
            <a:endParaRPr lang="cs-CZ" dirty="0" smtClean="0"/>
          </a:p>
          <a:p>
            <a:pPr algn="l"/>
            <a:r>
              <a:rPr lang="cs-CZ" dirty="0" smtClean="0"/>
              <a:t>Tematický celek: Podmínky života</a:t>
            </a:r>
            <a:endParaRPr lang="cs-CZ" dirty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slouží jako motivace před zahájením učiva o planetách.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1124744"/>
            <a:ext cx="8013576" cy="612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>
                <a:solidFill>
                  <a:prstClr val="black"/>
                </a:solidFill>
              </a:rPr>
              <a:t>Základní informace</a:t>
            </a:r>
            <a:endParaRPr lang="cs-CZ" sz="3200" b="1" dirty="0">
              <a:solidFill>
                <a:prstClr val="black"/>
              </a:solidFill>
            </a:endParaRPr>
          </a:p>
        </p:txBody>
      </p:sp>
      <p:pic>
        <p:nvPicPr>
          <p:cNvPr id="5" name="Obrázek 4" descr="loga s boxed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0"/>
            <a:ext cx="8656390" cy="12241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2076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Popis práce s materiálem</a:t>
            </a:r>
          </a:p>
          <a:p>
            <a:r>
              <a:rPr lang="cs-CZ" sz="2200" dirty="0"/>
              <a:t>Formy</a:t>
            </a:r>
          </a:p>
          <a:p>
            <a:pPr lvl="1"/>
            <a:r>
              <a:rPr lang="cs-CZ" sz="1800" dirty="0"/>
              <a:t>Učitel žákům nainstaluje na tablety prezentaci, v jejímž rámci si žáci prostřednictvím hypertextového odkazu </a:t>
            </a:r>
            <a:r>
              <a:rPr lang="cs-CZ" sz="1800" dirty="0" smtClean="0"/>
              <a:t>prohlédnou video „Sluneční soustava“.</a:t>
            </a:r>
            <a:endParaRPr lang="cs-CZ" sz="1800" dirty="0"/>
          </a:p>
          <a:p>
            <a:r>
              <a:rPr lang="cs-CZ" sz="2200" dirty="0"/>
              <a:t>Popis prezentace</a:t>
            </a:r>
          </a:p>
          <a:p>
            <a:pPr lvl="1"/>
            <a:r>
              <a:rPr lang="cs-CZ" sz="1800" dirty="0"/>
              <a:t>Snímky </a:t>
            </a:r>
            <a:r>
              <a:rPr lang="cs-CZ" sz="1800" dirty="0" smtClean="0"/>
              <a:t>4-10 slouží k vysvětlení základních pojmů a od vesmíru přenesou žáky přes Mléčnou dráhu až ke sluneční soustavě.</a:t>
            </a:r>
            <a:endParaRPr lang="cs-CZ" sz="1800" dirty="0"/>
          </a:p>
          <a:p>
            <a:pPr lvl="1"/>
            <a:r>
              <a:rPr lang="cs-CZ" sz="1800" dirty="0"/>
              <a:t>Snímek </a:t>
            </a:r>
            <a:r>
              <a:rPr lang="cs-CZ" sz="1800" dirty="0" smtClean="0"/>
              <a:t>11 obsahuje hypertextový odkaz na </a:t>
            </a:r>
            <a:r>
              <a:rPr lang="cs-CZ" sz="1800" dirty="0" err="1" smtClean="0"/>
              <a:t>Youtube</a:t>
            </a:r>
            <a:r>
              <a:rPr lang="cs-CZ" sz="1800" dirty="0" smtClean="0"/>
              <a:t> s 5 minutovým videem.</a:t>
            </a:r>
            <a:endParaRPr lang="cs-CZ" sz="1800" dirty="0"/>
          </a:p>
          <a:p>
            <a:r>
              <a:rPr lang="cs-CZ" sz="2200" dirty="0"/>
              <a:t>Očekávání a cíle</a:t>
            </a:r>
          </a:p>
          <a:p>
            <a:pPr lvl="1"/>
            <a:r>
              <a:rPr lang="cs-CZ" sz="1800" dirty="0" smtClean="0"/>
              <a:t>Prezentace chce motivovat žáky, než se začnou zabývat vlastnostmi jednotlivých planet.</a:t>
            </a: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5" name="Obrázek 4" descr="loga s boxed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0"/>
            <a:ext cx="8656390" cy="12241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7214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3158" y="404664"/>
            <a:ext cx="8305800" cy="1143000"/>
          </a:xfrm>
        </p:spPr>
        <p:txBody>
          <a:bodyPr/>
          <a:lstStyle/>
          <a:p>
            <a:r>
              <a:rPr lang="cs-CZ" dirty="0" smtClean="0"/>
              <a:t>Planety sluneční soustavy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50" y="1867599"/>
            <a:ext cx="6472014" cy="473322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084168" y="2348882"/>
            <a:ext cx="295232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Hvězda Slunce je žhavá koule složená z plynů.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69248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8" y="404664"/>
            <a:ext cx="7015270" cy="1143000"/>
          </a:xfrm>
        </p:spPr>
        <p:txBody>
          <a:bodyPr/>
          <a:lstStyle/>
          <a:p>
            <a:r>
              <a:rPr lang="cs-CZ" dirty="0" smtClean="0"/>
              <a:t>Vesmír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2" y="5554693"/>
            <a:ext cx="809920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Slunce je jednou z nespočetného množství hvězd vesmíru.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68770"/>
            <a:ext cx="7704856" cy="397592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04350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89500" y="483421"/>
            <a:ext cx="7015270" cy="980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Naše část vesmíru se nazývá Mléčná dráha (Milky </a:t>
            </a:r>
            <a:r>
              <a:rPr lang="cs-CZ" dirty="0" err="1" smtClean="0"/>
              <a:t>way</a:t>
            </a:r>
            <a:r>
              <a:rPr lang="cs-CZ" dirty="0" smtClean="0"/>
              <a:t>)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589502" y="1489333"/>
            <a:ext cx="7977251" cy="4419600"/>
            <a:chOff x="589500" y="1489332"/>
            <a:chExt cx="7977251" cy="4419600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9500" y="1489332"/>
              <a:ext cx="6248400" cy="4419600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6372200" y="1916832"/>
              <a:ext cx="2194551" cy="35394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Galaxie Mléčná dráha je jen jednou z miliard galaxií ve vesmíru. 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89500" y="6093298"/>
            <a:ext cx="86630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FF00"/>
                </a:solidFill>
              </a:rPr>
              <a:t>Mléčná dráha obsahuje asi 200 miliard hvězd. </a:t>
            </a:r>
          </a:p>
        </p:txBody>
      </p:sp>
    </p:spTree>
    <p:extLst>
      <p:ext uri="{BB962C8B-B14F-4D97-AF65-F5344CB8AC3E}">
        <p14:creationId xmlns="" xmlns:p14="http://schemas.microsoft.com/office/powerpoint/2010/main" val="114850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3158" y="119861"/>
            <a:ext cx="8305800" cy="1364924"/>
          </a:xfrm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>Do sluneční soustavy, která je součástí Mléčné dráhy, patří jen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86265"/>
            <a:ext cx="7119215" cy="520655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220072" y="1412776"/>
            <a:ext cx="35283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5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jedna hvězda – Slunce.</a:t>
            </a:r>
          </a:p>
        </p:txBody>
      </p:sp>
    </p:spTree>
    <p:extLst>
      <p:ext uri="{BB962C8B-B14F-4D97-AF65-F5344CB8AC3E}">
        <p14:creationId xmlns="" xmlns:p14="http://schemas.microsoft.com/office/powerpoint/2010/main" val="185492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404664"/>
            <a:ext cx="871296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Součástí sluneční soustavy je </a:t>
            </a:r>
            <a:br>
              <a:rPr lang="cs-CZ" dirty="0" smtClean="0"/>
            </a:br>
            <a:r>
              <a:rPr lang="cs-CZ" dirty="0" smtClean="0"/>
              <a:t>8 planet.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6" y="1677755"/>
            <a:ext cx="9144000" cy="51465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547664" y="5517232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FF00"/>
                </a:solidFill>
              </a:rPr>
              <a:t>Takto jsou planety seřazeny od Slunce – od nejbližší po nejvzdálenější.</a:t>
            </a:r>
          </a:p>
        </p:txBody>
      </p:sp>
    </p:spTree>
    <p:extLst>
      <p:ext uri="{BB962C8B-B14F-4D97-AF65-F5344CB8AC3E}">
        <p14:creationId xmlns="" xmlns:p14="http://schemas.microsoft.com/office/powerpoint/2010/main" val="129027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3158" y="404664"/>
            <a:ext cx="83058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Planety obíhají kolem Slunce po eliptických drahách.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67" y="1628800"/>
            <a:ext cx="9082499" cy="511256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31714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3158" y="404664"/>
            <a:ext cx="83058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Modelové porovnání velikosti Slunce a planet.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44373"/>
            <a:ext cx="7128792" cy="531022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31714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Kantor\AppData\Local\Microsoft\Windows\Temporary Internet Files\Content.IE5\4YEIAY4W\cinema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97762"/>
            <a:ext cx="3600400" cy="30363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1196754"/>
            <a:ext cx="70567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Sluneční soustava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95636" y="6165304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Kliknutím na promítačku spustíš film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7409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24744"/>
            <a:ext cx="8013576" cy="612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8003232" cy="4497365"/>
          </a:xfrm>
        </p:spPr>
        <p:txBody>
          <a:bodyPr>
            <a:normAutofit fontScale="40000" lnSpcReduction="20000"/>
          </a:bodyPr>
          <a:lstStyle/>
          <a:p>
            <a:r>
              <a:rPr lang="cs-CZ" dirty="0"/>
              <a:t>http://geologie.vsb.cz/jelinek/Nauka_o_Zemi_PTO_htm_files/67.jpg</a:t>
            </a:r>
          </a:p>
          <a:p>
            <a:r>
              <a:rPr lang="cs-CZ" u="sng" dirty="0">
                <a:hlinkClick r:id="rId2"/>
              </a:rPr>
              <a:t>https://www.google.cz/</a:t>
            </a:r>
            <a:r>
              <a:rPr lang="cs-CZ" u="sng" dirty="0" err="1">
                <a:hlinkClick r:id="rId2"/>
              </a:rPr>
              <a:t>search?hl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cs&amp;site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imghp&amp;tbm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isch&amp;source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hp&amp;biw</a:t>
            </a:r>
            <a:r>
              <a:rPr lang="cs-CZ" u="sng" dirty="0">
                <a:hlinkClick r:id="rId2"/>
              </a:rPr>
              <a:t>=1366&amp;bih=643&amp;q=planety+slune%C4%8Dn%C3%AD+soustavy&amp;oq=</a:t>
            </a:r>
            <a:r>
              <a:rPr lang="cs-CZ" u="sng" dirty="0" err="1">
                <a:hlinkClick r:id="rId2"/>
              </a:rPr>
              <a:t>planety&amp;gs_l</a:t>
            </a:r>
            <a:r>
              <a:rPr lang="cs-CZ" u="sng" dirty="0">
                <a:hlinkClick r:id="rId2"/>
              </a:rPr>
              <a:t>=img.1.1.0l10.1073.2552.0.11402.7.7.0.0.0.0.88.432.7.7.0....0...1ac.1.64.img..0.7.432.NdAElF5XJzI#imgrc=0lNXrqvxgiKtLM%253A%3BuNkqdoptcQNowM%3Bhttp%253A%252F%252Fupload.wikimedia.org%252Fwikipedia%252Fcommons%252F9%252F90%252FNovaSlunecniSoustava.jpg%3Bhttp%253A%252F%252Fcs.wikipedia.org%252Fwiki%252FSlune%2525C4%25258Dn%2525C3%2525AD_soustava%3B6032%3B3395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>
                <a:hlinkClick r:id="rId2"/>
              </a:rPr>
              <a:t>https://www.google.cz/</a:t>
            </a:r>
            <a:r>
              <a:rPr lang="cs-CZ" dirty="0" err="1">
                <a:hlinkClick r:id="rId2"/>
              </a:rPr>
              <a:t>search?hl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cs&amp;site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imghp&amp;tbm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isch&amp;source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hp&amp;biw</a:t>
            </a:r>
            <a:r>
              <a:rPr lang="cs-CZ" dirty="0">
                <a:hlinkClick r:id="rId2"/>
              </a:rPr>
              <a:t>=1366&amp;bih=643&amp;q=planety+slune%C4%8Dn%C3%AD+soustavy&amp;oq=</a:t>
            </a:r>
            <a:r>
              <a:rPr lang="cs-CZ" dirty="0" err="1">
                <a:hlinkClick r:id="rId2"/>
              </a:rPr>
              <a:t>planety&amp;gs_l</a:t>
            </a:r>
            <a:r>
              <a:rPr lang="cs-CZ" dirty="0">
                <a:hlinkClick r:id="rId2"/>
              </a:rPr>
              <a:t>=img.1.1.0l10.1073.2552.0.11402.7.7.0.0.0.0.88.432.7.7.0....0...1ac.1.64.img..0.7.432.NdAElF5XJzI#imgrc=Ha97-lVIuYCLnM%253A%3BguA5qTe4tYw4fM%3Bhttp%253A%252F%252Fzoom.iprima.cz%252Fsites%252Fdefault%252Ffiles%252Fimage_crops%252Fimage_620x349%252Fd%252F313185_zazraky-slunecni-soustavy_image_620x349.jpg%3Bhttp%253A%252F%252Fzoom.iprima.cz%252Fporady%252Fzazraky-slunecni-soustavy-1%3B620%3B349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2"/>
              </a:rPr>
              <a:t>https://www.google.cz/</a:t>
            </a:r>
            <a:r>
              <a:rPr lang="cs-CZ" u="sng" dirty="0" err="1">
                <a:hlinkClick r:id="rId2"/>
              </a:rPr>
              <a:t>search?hl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cs&amp;site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imghp&amp;tbm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isch&amp;source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hp&amp;biw</a:t>
            </a:r>
            <a:r>
              <a:rPr lang="cs-CZ" u="sng" dirty="0">
                <a:hlinkClick r:id="rId2"/>
              </a:rPr>
              <a:t>=1366&amp;bih=643&amp;q=planety+slune%C4%8Dn%C3%AD+soustavy&amp;oq=</a:t>
            </a:r>
            <a:r>
              <a:rPr lang="cs-CZ" u="sng" dirty="0" err="1">
                <a:hlinkClick r:id="rId2"/>
              </a:rPr>
              <a:t>planety&amp;gs_l</a:t>
            </a:r>
            <a:r>
              <a:rPr lang="cs-CZ" u="sng" dirty="0">
                <a:hlinkClick r:id="rId2"/>
              </a:rPr>
              <a:t>=img.1.1.0l10.1073.2552.0.11402.7.7.0.0.0.0.88.432.7.7.0....0...1ac.1.64.img..0.7.432.NdAElF5XJzI#hl=</a:t>
            </a:r>
            <a:r>
              <a:rPr lang="cs-CZ" u="sng" dirty="0" err="1">
                <a:hlinkClick r:id="rId2"/>
              </a:rPr>
              <a:t>cs&amp;tbm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isch&amp;q</a:t>
            </a:r>
            <a:r>
              <a:rPr lang="cs-CZ" u="sng" dirty="0">
                <a:hlinkClick r:id="rId2"/>
              </a:rPr>
              <a:t>=%C4%8Dern%C3%A1+d%C3%ADra&amp;revid=961537513&amp;imgrc=nbwcJqFDgL2hZM%253A%3BIw4c5_gWuqZ8WM%3Bhttp%253A%252F%252Fvesmir.stoplusjednicka.cz%252Fsites%252Fdefault%252Ffiles%252Fobrazky%252F2014%252F02%252Fimage_1.jpg%3Bhttp%253A%252F%252Fvesmir.stoplusjednicka.cz%252Fzijeme-v-cerne-dire-blazniva-teorie-nebo-realna-moznost%3B1368%3B1026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3"/>
              </a:rPr>
              <a:t>https://www.youtube.com/watch?v=W3UDeF3qotY</a:t>
            </a:r>
            <a:endParaRPr lang="cs-CZ" dirty="0"/>
          </a:p>
          <a:p>
            <a:r>
              <a:rPr lang="cs-CZ" dirty="0"/>
              <a:t>https://www.google.cz/</a:t>
            </a:r>
            <a:r>
              <a:rPr lang="cs-CZ" dirty="0" err="1"/>
              <a:t>search?hl</a:t>
            </a:r>
            <a:r>
              <a:rPr lang="cs-CZ" dirty="0"/>
              <a:t>=</a:t>
            </a:r>
            <a:r>
              <a:rPr lang="cs-CZ" dirty="0" err="1"/>
              <a:t>cs&amp;site</a:t>
            </a:r>
            <a:r>
              <a:rPr lang="cs-CZ" dirty="0"/>
              <a:t>=</a:t>
            </a:r>
            <a:r>
              <a:rPr lang="cs-CZ" dirty="0" err="1"/>
              <a:t>imghp&amp;tbm</a:t>
            </a:r>
            <a:r>
              <a:rPr lang="cs-CZ" dirty="0"/>
              <a:t>=</a:t>
            </a:r>
            <a:r>
              <a:rPr lang="cs-CZ" dirty="0" err="1"/>
              <a:t>isch&amp;source</a:t>
            </a:r>
            <a:r>
              <a:rPr lang="cs-CZ" dirty="0"/>
              <a:t>=</a:t>
            </a:r>
            <a:r>
              <a:rPr lang="cs-CZ" dirty="0" err="1"/>
              <a:t>hp&amp;biw</a:t>
            </a:r>
            <a:r>
              <a:rPr lang="cs-CZ" dirty="0"/>
              <a:t>=1366&amp;bih=643&amp;q=vesm%C3%ADr&amp;oq=vesm%C3%ADr&amp;gs_l=img.1.0.0l10.1865.3177.0.4813.6.5.0.1.1.0.83.323.5.5.0....0...1ac.1.64.img..0.6.321.DSto7Iga7YM#imgrc=E9MxUq1aAV-PhM%253A%3BiSifa4YpjnYfHM%3Bhttp%253A%252F%252Fnd05.jxs.cz%252F947%252F417%252Fa4b8125d09_83936506_o2.jpg%3Bhttp%253A%252F%252Fannabea.blog.cz%252F1203%252Fcely-vesmir-je-spiritualni-bytost%3B792%3B396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5" name="Obrázek 4" descr="loga s boxede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0"/>
            <a:ext cx="8656390" cy="12241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8081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3.xml><?xml version="1.0" encoding="utf-8"?>
<a:theme xmlns:a="http://schemas.openxmlformats.org/drawingml/2006/main" name="1_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110</TotalTime>
  <Words>264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Tok</vt:lpstr>
      <vt:lpstr>boxed_powerpoint_16x9_2012-08</vt:lpstr>
      <vt:lpstr>1_boxed_powerpoint_16x9_2012-08</vt:lpstr>
      <vt:lpstr>  Dotkněte se inovací CZ.1.07/1.3.00/51.0024  </vt:lpstr>
      <vt:lpstr>Snímek 2</vt:lpstr>
      <vt:lpstr>Metodický pokyn</vt:lpstr>
      <vt:lpstr>Planety sluneční soustavy</vt:lpstr>
      <vt:lpstr>Vesmír</vt:lpstr>
      <vt:lpstr>Naše část vesmíru se nazývá Mléčná dráha (Milky way)</vt:lpstr>
      <vt:lpstr>Do sluneční soustavy, která je součástí Mléčné dráhy, patří jen</vt:lpstr>
      <vt:lpstr>Součástí sluneční soustavy je  8 planet.</vt:lpstr>
      <vt:lpstr>Planety obíhají kolem Slunce po eliptických drahách.</vt:lpstr>
      <vt:lpstr>Modelové porovnání velikosti Slunce a planet.</vt:lpstr>
      <vt:lpstr>Snímek 11</vt:lpstr>
      <vt:lpstr>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Planety sluneční soustavy</dc:title>
  <dc:creator>Kantor</dc:creator>
  <cp:lastModifiedBy>Dum</cp:lastModifiedBy>
  <cp:revision>13</cp:revision>
  <dcterms:created xsi:type="dcterms:W3CDTF">2015-05-31T05:32:13Z</dcterms:created>
  <dcterms:modified xsi:type="dcterms:W3CDTF">2015-06-27T11:15:30Z</dcterms:modified>
</cp:coreProperties>
</file>