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4" r:id="rId6"/>
    <p:sldId id="265" r:id="rId7"/>
    <p:sldId id="261" r:id="rId8"/>
    <p:sldId id="262" r:id="rId9"/>
    <p:sldId id="260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17CB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</a:t>
          </a:r>
          <a:r>
            <a:rPr lang="cs-CZ" sz="2000" baseline="0" dirty="0" err="1" smtClean="0"/>
            <a:t>Numbers</a:t>
          </a:r>
          <a:r>
            <a:rPr lang="cs-CZ" sz="2000" baseline="0" dirty="0" smtClean="0"/>
            <a:t> 1-12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Numbers</a:t>
          </a:r>
          <a:r>
            <a:rPr lang="cs-CZ" sz="2000" dirty="0" smtClean="0"/>
            <a:t> 1-12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35CDF-461E-4D12-A8A4-2D58E8B664CC}" type="presOf" srcId="{D1B46980-6531-4606-95E6-44980827E919}" destId="{6140AFEC-043D-4C43-A2F9-D0F5331DF3A3}" srcOrd="0" destOrd="0" presId="urn:microsoft.com/office/officeart/2005/8/layout/target3"/>
    <dgm:cxn modelId="{5347FB12-A3A6-4265-9C56-6F5B3C434D25}" type="presOf" srcId="{B651F6E3-6281-48DB-9319-2AEAFDAE7572}" destId="{6BB5E863-4638-4E1D-BFDE-399D028AC4ED}" srcOrd="1" destOrd="0" presId="urn:microsoft.com/office/officeart/2005/8/layout/target3"/>
    <dgm:cxn modelId="{44D1515A-18CC-497C-827E-40DB0EDACD7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DAA735-5331-4FF5-922B-428C2E838E17}" type="presOf" srcId="{D1D4F407-5343-4D3F-B5B9-D407B03CAEB4}" destId="{D005CE8C-CC26-4C3E-AC11-E15060ECD759}" srcOrd="0" destOrd="0" presId="urn:microsoft.com/office/officeart/2005/8/layout/target3"/>
    <dgm:cxn modelId="{899F14FE-4273-45D3-81F7-30A8D29176AF}" type="presOf" srcId="{D8197B8C-B260-4A16-BDF4-0947B075E274}" destId="{5A5FFA88-C948-4069-8E93-59FA12366E83}" srcOrd="1" destOrd="0" presId="urn:microsoft.com/office/officeart/2005/8/layout/target3"/>
    <dgm:cxn modelId="{D0EEB1E6-A318-4F21-B737-9C65F9672EB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24678D-1B89-4E68-8147-496856259EC6}" type="presOf" srcId="{4C35D32F-0EAB-4CD7-82EE-45574DC2A586}" destId="{8BEBB6EC-1DAA-4CAC-8A25-BC0FCBD5DBD5}" srcOrd="0" destOrd="0" presId="urn:microsoft.com/office/officeart/2005/8/layout/target3"/>
    <dgm:cxn modelId="{04C78CB6-E443-48D2-9B65-7AC9B773E9D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17B25E-2C2A-4994-A765-F0C2F96B2BE9}" type="presOf" srcId="{D1D4F407-5343-4D3F-B5B9-D407B03CAEB4}" destId="{AED2198E-93D5-4001-81B4-73124B309672}" srcOrd="1" destOrd="0" presId="urn:microsoft.com/office/officeart/2005/8/layout/target3"/>
    <dgm:cxn modelId="{D42C9D16-B9D8-4014-98CB-2C0451C183DC}" type="presOf" srcId="{B651F6E3-6281-48DB-9319-2AEAFDAE7572}" destId="{619D679B-A015-4ECF-8348-D1034C574F40}" srcOrd="0" destOrd="0" presId="urn:microsoft.com/office/officeart/2005/8/layout/target3"/>
    <dgm:cxn modelId="{7D90DDCE-0AB8-4DF6-93C2-D11162CDDDDB}" type="presOf" srcId="{D1B46980-6531-4606-95E6-44980827E919}" destId="{2BE915AB-18AA-4053-B92C-3BFC9ED204BB}" srcOrd="1" destOrd="0" presId="urn:microsoft.com/office/officeart/2005/8/layout/target3"/>
    <dgm:cxn modelId="{3F7A66FA-B54B-4620-AA2B-2CD217F86722}" type="presParOf" srcId="{333A1088-737F-45CB-B68E-254E46348037}" destId="{F5ABB229-8D3B-4694-996A-96F23CF14429}" srcOrd="0" destOrd="0" presId="urn:microsoft.com/office/officeart/2005/8/layout/target3"/>
    <dgm:cxn modelId="{1E9F04E2-E318-4758-8723-0AD0CD57E596}" type="presParOf" srcId="{333A1088-737F-45CB-B68E-254E46348037}" destId="{F41139FD-01EE-4571-8B17-4FB00FC51163}" srcOrd="1" destOrd="0" presId="urn:microsoft.com/office/officeart/2005/8/layout/target3"/>
    <dgm:cxn modelId="{6B0EE432-CAC5-4DF2-8B2B-1A46CA79BF86}" type="presParOf" srcId="{333A1088-737F-45CB-B68E-254E46348037}" destId="{D005CE8C-CC26-4C3E-AC11-E15060ECD759}" srcOrd="2" destOrd="0" presId="urn:microsoft.com/office/officeart/2005/8/layout/target3"/>
    <dgm:cxn modelId="{2C2094E3-B8C3-46CB-A62F-7CD7117DB2CD}" type="presParOf" srcId="{333A1088-737F-45CB-B68E-254E46348037}" destId="{2C702D82-9B77-49B7-9568-BB8EB47C3372}" srcOrd="3" destOrd="0" presId="urn:microsoft.com/office/officeart/2005/8/layout/target3"/>
    <dgm:cxn modelId="{2AA80CD7-746E-4E65-99B2-6E61F3E9202A}" type="presParOf" srcId="{333A1088-737F-45CB-B68E-254E46348037}" destId="{A52A0455-90FF-4808-ABD0-F02540D31D5A}" srcOrd="4" destOrd="0" presId="urn:microsoft.com/office/officeart/2005/8/layout/target3"/>
    <dgm:cxn modelId="{BD5BA473-C3A3-4C98-8386-6D30AA69F2A1}" type="presParOf" srcId="{333A1088-737F-45CB-B68E-254E46348037}" destId="{6140AFEC-043D-4C43-A2F9-D0F5331DF3A3}" srcOrd="5" destOrd="0" presId="urn:microsoft.com/office/officeart/2005/8/layout/target3"/>
    <dgm:cxn modelId="{5A75E29C-FB7D-4FF8-9CD4-8FE1D3AAC84D}" type="presParOf" srcId="{333A1088-737F-45CB-B68E-254E46348037}" destId="{9358AC05-5D7D-4327-9F80-1AD486AEA664}" srcOrd="6" destOrd="0" presId="urn:microsoft.com/office/officeart/2005/8/layout/target3"/>
    <dgm:cxn modelId="{399B778C-D1AC-4395-9ACF-0D93C7112EB6}" type="presParOf" srcId="{333A1088-737F-45CB-B68E-254E46348037}" destId="{313FC574-E1CD-4FB4-B054-0B805CE0447D}" srcOrd="7" destOrd="0" presId="urn:microsoft.com/office/officeart/2005/8/layout/target3"/>
    <dgm:cxn modelId="{B6299893-A07B-4660-A899-7C08F6E8EB7C}" type="presParOf" srcId="{333A1088-737F-45CB-B68E-254E46348037}" destId="{619D679B-A015-4ECF-8348-D1034C574F40}" srcOrd="8" destOrd="0" presId="urn:microsoft.com/office/officeart/2005/8/layout/target3"/>
    <dgm:cxn modelId="{B4C86C52-6282-48C7-82A0-FB8375CE022C}" type="presParOf" srcId="{333A1088-737F-45CB-B68E-254E46348037}" destId="{322283A8-4A27-4CDA-BAE3-F381106A9174}" srcOrd="9" destOrd="0" presId="urn:microsoft.com/office/officeart/2005/8/layout/target3"/>
    <dgm:cxn modelId="{00700837-E83C-4314-A58E-25CA5C30D6F0}" type="presParOf" srcId="{333A1088-737F-45CB-B68E-254E46348037}" destId="{FFC9F71D-1B4F-4AD9-A4A6-86ADEFC8AF5C}" srcOrd="10" destOrd="0" presId="urn:microsoft.com/office/officeart/2005/8/layout/target3"/>
    <dgm:cxn modelId="{24BB8349-6743-4D8F-B35E-6AAF351D6F47}" type="presParOf" srcId="{333A1088-737F-45CB-B68E-254E46348037}" destId="{25B08C86-7E15-44DC-BE7F-FFB55DD49D12}" srcOrd="11" destOrd="0" presId="urn:microsoft.com/office/officeart/2005/8/layout/target3"/>
    <dgm:cxn modelId="{02625B0C-383B-4FEF-9F6A-5365793700E7}" type="presParOf" srcId="{333A1088-737F-45CB-B68E-254E46348037}" destId="{76644BE8-9D7C-4C09-B250-3D10AF48CBB7}" srcOrd="12" destOrd="0" presId="urn:microsoft.com/office/officeart/2005/8/layout/target3"/>
    <dgm:cxn modelId="{A0F5C05F-977C-4141-AB74-A797956D1FAB}" type="presParOf" srcId="{333A1088-737F-45CB-B68E-254E46348037}" destId="{EE85B701-7295-41C0-BA7A-34D3756A2AE6}" srcOrd="13" destOrd="0" presId="urn:microsoft.com/office/officeart/2005/8/layout/target3"/>
    <dgm:cxn modelId="{AB84B890-8C59-4074-89E1-7DFD5B584DFA}" type="presParOf" srcId="{333A1088-737F-45CB-B68E-254E46348037}" destId="{8BEBB6EC-1DAA-4CAC-8A25-BC0FCBD5DBD5}" srcOrd="14" destOrd="0" presId="urn:microsoft.com/office/officeart/2005/8/layout/target3"/>
    <dgm:cxn modelId="{EA3E8838-4260-492F-B067-EA58D39F752C}" type="presParOf" srcId="{333A1088-737F-45CB-B68E-254E46348037}" destId="{AED2198E-93D5-4001-81B4-73124B309672}" srcOrd="15" destOrd="0" presId="urn:microsoft.com/office/officeart/2005/8/layout/target3"/>
    <dgm:cxn modelId="{6C2D2DA0-3720-4B2A-9A26-FEE1C480213C}" type="presParOf" srcId="{333A1088-737F-45CB-B68E-254E46348037}" destId="{2BE915AB-18AA-4053-B92C-3BFC9ED204BB}" srcOrd="16" destOrd="0" presId="urn:microsoft.com/office/officeart/2005/8/layout/target3"/>
    <dgm:cxn modelId="{4E2E97E5-9A38-451E-8E08-519EE881FBB4}" type="presParOf" srcId="{333A1088-737F-45CB-B68E-254E46348037}" destId="{6BB5E863-4638-4E1D-BFDE-399D028AC4ED}" srcOrd="17" destOrd="0" presId="urn:microsoft.com/office/officeart/2005/8/layout/target3"/>
    <dgm:cxn modelId="{C1E3618D-4E48-4E83-AF31-8269B649F066}" type="presParOf" srcId="{333A1088-737F-45CB-B68E-254E46348037}" destId="{5A5FFA88-C948-4069-8E93-59FA12366E83}" srcOrd="18" destOrd="0" presId="urn:microsoft.com/office/officeart/2005/8/layout/target3"/>
    <dgm:cxn modelId="{3371D626-BA30-4A20-90B5-C18E65A8D3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</a:t>
          </a:r>
          <a:r>
            <a:rPr lang="cs-CZ" sz="2000" kern="1200" baseline="0" dirty="0" err="1" smtClean="0"/>
            <a:t>Numbers</a:t>
          </a:r>
          <a:r>
            <a:rPr lang="cs-CZ" sz="2000" kern="1200" baseline="0" dirty="0" smtClean="0"/>
            <a:t> 1-12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Numbers</a:t>
          </a:r>
          <a:r>
            <a:rPr lang="cs-CZ" sz="2000" kern="1200" dirty="0" smtClean="0"/>
            <a:t> 1-12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E0FF63-C0EA-4DDC-A2E4-2E52D34F801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AAC1A-AF4F-4D76-BDD9-5690314DF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2820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Pomocí magnetů žáci připevňují kartičky s čísly</a:t>
            </a:r>
            <a:r>
              <a:rPr lang="cs-CZ" baseline="0" dirty="0" smtClean="0"/>
              <a:t> nebo čísla píší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magnetů žáci připevňují kartičky s čísly</a:t>
            </a:r>
            <a:r>
              <a:rPr lang="cs-CZ" baseline="0" dirty="0" smtClean="0"/>
              <a:t> nebo čísla píší na tabuli.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856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Spojování pomocí fixu na interaktivní</a:t>
            </a:r>
            <a:r>
              <a:rPr lang="cs-CZ" baseline="0" dirty="0" smtClean="0"/>
              <a:t> tabuli + procvičení barev.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Spojování pomocí fixu na interaktivní</a:t>
            </a:r>
            <a:r>
              <a:rPr lang="cs-CZ" baseline="0" dirty="0" smtClean="0"/>
              <a:t> tabuli + procvičení barev.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95005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a opakování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 slov ke znamínkům či naopak.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počítají nahlas a přesunují výsledek.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počítají nahlas a přesunují výsledek.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2422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Vybarvování pomocí pravého tlačítka myši.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8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fixy na interaktivní tabuli, kartičky s čísly, magnety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aktivní přístup žáků k procvičování a opakování čísel 1-12, počítání a opakování barev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čísly, přidávání karet s čísly ke slovům, seznámení s matematickými znaménky, matematické příklady, vybarvování 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cards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err="1" smtClean="0"/>
              <a:t>one</a:t>
            </a:r>
            <a:endParaRPr lang="cs-CZ" sz="4400" dirty="0" smtClean="0"/>
          </a:p>
          <a:p>
            <a:r>
              <a:rPr lang="cs-CZ" sz="4400" dirty="0" err="1" smtClean="0"/>
              <a:t>two</a:t>
            </a:r>
            <a:endParaRPr lang="cs-CZ" sz="4400" dirty="0" smtClean="0"/>
          </a:p>
          <a:p>
            <a:r>
              <a:rPr lang="cs-CZ" sz="4400" dirty="0" err="1" smtClean="0"/>
              <a:t>three</a:t>
            </a:r>
            <a:endParaRPr lang="cs-CZ" sz="4400" dirty="0" smtClean="0"/>
          </a:p>
          <a:p>
            <a:r>
              <a:rPr lang="cs-CZ" sz="4400" dirty="0" err="1" smtClean="0"/>
              <a:t>four</a:t>
            </a:r>
            <a:endParaRPr lang="cs-CZ" sz="4400" dirty="0" smtClean="0"/>
          </a:p>
          <a:p>
            <a:r>
              <a:rPr lang="cs-CZ" sz="4400" dirty="0" err="1" smtClean="0"/>
              <a:t>five</a:t>
            </a:r>
            <a:endParaRPr lang="cs-CZ" sz="4400" dirty="0" smtClean="0"/>
          </a:p>
          <a:p>
            <a:r>
              <a:rPr lang="cs-CZ" sz="4400" dirty="0" err="1" smtClean="0"/>
              <a:t>six</a:t>
            </a:r>
            <a:endParaRPr lang="cs-CZ" sz="4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cards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857784"/>
          </a:xfrm>
        </p:spPr>
        <p:txBody>
          <a:bodyPr>
            <a:noAutofit/>
          </a:bodyPr>
          <a:lstStyle/>
          <a:p>
            <a:r>
              <a:rPr lang="cs-CZ" sz="4400" dirty="0" err="1" smtClean="0"/>
              <a:t>seven</a:t>
            </a:r>
            <a:endParaRPr lang="cs-CZ" sz="4400" dirty="0" smtClean="0"/>
          </a:p>
          <a:p>
            <a:r>
              <a:rPr lang="cs-CZ" sz="4400" dirty="0" err="1" smtClean="0"/>
              <a:t>eight</a:t>
            </a:r>
            <a:endParaRPr lang="cs-CZ" sz="4400" dirty="0" smtClean="0"/>
          </a:p>
          <a:p>
            <a:r>
              <a:rPr lang="cs-CZ" sz="4400" dirty="0" err="1" smtClean="0"/>
              <a:t>nine</a:t>
            </a:r>
            <a:endParaRPr lang="cs-CZ" sz="4400" dirty="0" smtClean="0"/>
          </a:p>
          <a:p>
            <a:r>
              <a:rPr lang="cs-CZ" sz="4400" dirty="0" smtClean="0"/>
              <a:t>ten</a:t>
            </a:r>
          </a:p>
          <a:p>
            <a:r>
              <a:rPr lang="cs-CZ" sz="4400" dirty="0" err="1" smtClean="0"/>
              <a:t>eleven</a:t>
            </a:r>
            <a:endParaRPr lang="cs-CZ" sz="4400" dirty="0" smtClean="0"/>
          </a:p>
          <a:p>
            <a:r>
              <a:rPr lang="cs-CZ" sz="4400" dirty="0" err="1" smtClean="0"/>
              <a:t>twelve</a:t>
            </a:r>
            <a:endParaRPr lang="cs-CZ" sz="4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Match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words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b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229600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40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ten           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eleven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twelve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+  plus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-  minus</a:t>
            </a:r>
          </a:p>
          <a:p>
            <a:pPr algn="ctr">
              <a:buFontTx/>
              <a:buChar char="-"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x  </a:t>
            </a:r>
            <a:r>
              <a:rPr lang="cs-CZ" dirty="0" err="1" smtClean="0"/>
              <a:t>times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:  </a:t>
            </a:r>
            <a:r>
              <a:rPr lang="cs-CZ" dirty="0" err="1" smtClean="0"/>
              <a:t>divide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=  </a:t>
            </a:r>
            <a:r>
              <a:rPr lang="cs-CZ" dirty="0" err="1" smtClean="0"/>
              <a:t>equal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Plus 3"/>
          <p:cNvSpPr/>
          <p:nvPr/>
        </p:nvSpPr>
        <p:spPr>
          <a:xfrm>
            <a:off x="2571736" y="1357298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ínus 4"/>
          <p:cNvSpPr/>
          <p:nvPr/>
        </p:nvSpPr>
        <p:spPr>
          <a:xfrm>
            <a:off x="6000760" y="228599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2714612" y="3571876"/>
            <a:ext cx="914400" cy="914400"/>
          </a:xfrm>
          <a:prstGeom prst="mathMultiply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ělení 6"/>
          <p:cNvSpPr/>
          <p:nvPr/>
        </p:nvSpPr>
        <p:spPr>
          <a:xfrm>
            <a:off x="6286512" y="4714884"/>
            <a:ext cx="914400" cy="914400"/>
          </a:xfrm>
          <a:prstGeom prst="mathDivid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Je rovno 7"/>
          <p:cNvSpPr/>
          <p:nvPr/>
        </p:nvSpPr>
        <p:spPr>
          <a:xfrm>
            <a:off x="2571736" y="5943600"/>
            <a:ext cx="914400" cy="914400"/>
          </a:xfrm>
          <a:prstGeom prst="mathEqual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Add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words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to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signs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Plus 4"/>
          <p:cNvSpPr/>
          <p:nvPr/>
        </p:nvSpPr>
        <p:spPr>
          <a:xfrm>
            <a:off x="928662" y="1428736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7072330" y="3500438"/>
            <a:ext cx="914400" cy="914400"/>
          </a:xfrm>
          <a:prstGeom prst="mathMultiply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Je rovno 6"/>
          <p:cNvSpPr/>
          <p:nvPr/>
        </p:nvSpPr>
        <p:spPr>
          <a:xfrm>
            <a:off x="5143504" y="1785926"/>
            <a:ext cx="914400" cy="914400"/>
          </a:xfrm>
          <a:prstGeom prst="mathEqual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Mínus 7"/>
          <p:cNvSpPr/>
          <p:nvPr/>
        </p:nvSpPr>
        <p:spPr>
          <a:xfrm>
            <a:off x="1643042" y="407194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ělení 8"/>
          <p:cNvSpPr/>
          <p:nvPr/>
        </p:nvSpPr>
        <p:spPr>
          <a:xfrm>
            <a:off x="4500562" y="5072074"/>
            <a:ext cx="914400" cy="914400"/>
          </a:xfrm>
          <a:prstGeom prst="mathDivid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072198" y="53578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equal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500430" y="3786190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500826" y="17859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minus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428860" y="17859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divide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85786" y="5500702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times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Count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add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err="1" smtClean="0"/>
              <a:t>two</a:t>
            </a:r>
            <a:r>
              <a:rPr lang="cs-CZ" sz="3600" dirty="0" smtClean="0"/>
              <a:t> + </a:t>
            </a:r>
            <a:r>
              <a:rPr lang="cs-CZ" sz="3600" dirty="0" err="1" smtClean="0"/>
              <a:t>two</a:t>
            </a:r>
            <a:r>
              <a:rPr lang="cs-CZ" sz="3600" dirty="0" smtClean="0"/>
              <a:t> =                       </a:t>
            </a:r>
            <a:r>
              <a:rPr lang="cs-CZ" sz="3600" dirty="0" err="1" smtClean="0"/>
              <a:t>three</a:t>
            </a:r>
            <a:r>
              <a:rPr lang="cs-CZ" sz="3600" dirty="0" smtClean="0"/>
              <a:t> + </a:t>
            </a:r>
            <a:r>
              <a:rPr lang="cs-CZ" sz="3600" dirty="0" err="1" smtClean="0"/>
              <a:t>six</a:t>
            </a:r>
            <a:r>
              <a:rPr lang="cs-CZ" sz="3600" dirty="0" smtClean="0"/>
              <a:t> =</a:t>
            </a:r>
          </a:p>
          <a:p>
            <a:pPr>
              <a:buNone/>
            </a:pPr>
            <a:r>
              <a:rPr lang="cs-CZ" sz="3600" dirty="0" smtClean="0"/>
              <a:t>ten + </a:t>
            </a:r>
            <a:r>
              <a:rPr lang="cs-CZ" sz="3600" dirty="0" err="1" smtClean="0"/>
              <a:t>one</a:t>
            </a:r>
            <a:r>
              <a:rPr lang="cs-CZ" sz="3600" dirty="0" smtClean="0"/>
              <a:t> =                        </a:t>
            </a:r>
            <a:r>
              <a:rPr lang="cs-CZ" sz="3600" dirty="0" err="1" smtClean="0"/>
              <a:t>eight</a:t>
            </a:r>
            <a:r>
              <a:rPr lang="cs-CZ" sz="3600" dirty="0" smtClean="0"/>
              <a:t> + </a:t>
            </a:r>
            <a:r>
              <a:rPr lang="cs-CZ" sz="3600" dirty="0" err="1" smtClean="0"/>
              <a:t>four</a:t>
            </a:r>
            <a:r>
              <a:rPr lang="cs-CZ" sz="3600" dirty="0" smtClean="0"/>
              <a:t> =</a:t>
            </a:r>
          </a:p>
          <a:p>
            <a:pPr>
              <a:buNone/>
            </a:pPr>
            <a:r>
              <a:rPr lang="cs-CZ" sz="3600" dirty="0" err="1" smtClean="0"/>
              <a:t>twelve</a:t>
            </a:r>
            <a:r>
              <a:rPr lang="cs-CZ" sz="3600" dirty="0" smtClean="0"/>
              <a:t> – </a:t>
            </a:r>
            <a:r>
              <a:rPr lang="cs-CZ" sz="3600" dirty="0" err="1" smtClean="0"/>
              <a:t>five</a:t>
            </a:r>
            <a:r>
              <a:rPr lang="cs-CZ" sz="3600" dirty="0" smtClean="0"/>
              <a:t> =                  </a:t>
            </a:r>
            <a:r>
              <a:rPr lang="cs-CZ" sz="3600" dirty="0" err="1" smtClean="0"/>
              <a:t>nine</a:t>
            </a:r>
            <a:r>
              <a:rPr lang="cs-CZ" sz="3600" dirty="0" smtClean="0"/>
              <a:t> – </a:t>
            </a:r>
            <a:r>
              <a:rPr lang="cs-CZ" sz="3600" dirty="0" err="1" smtClean="0"/>
              <a:t>two</a:t>
            </a:r>
            <a:r>
              <a:rPr lang="cs-CZ" sz="3600" dirty="0" smtClean="0"/>
              <a:t> =</a:t>
            </a:r>
          </a:p>
          <a:p>
            <a:pPr>
              <a:buNone/>
            </a:pPr>
            <a:r>
              <a:rPr lang="cs-CZ" sz="3600" dirty="0" err="1" smtClean="0"/>
              <a:t>seven</a:t>
            </a:r>
            <a:r>
              <a:rPr lang="cs-CZ" sz="3600" dirty="0" smtClean="0"/>
              <a:t> – </a:t>
            </a:r>
            <a:r>
              <a:rPr lang="cs-CZ" sz="3600" dirty="0" err="1" smtClean="0"/>
              <a:t>three</a:t>
            </a:r>
            <a:r>
              <a:rPr lang="cs-CZ" sz="3600" dirty="0" smtClean="0"/>
              <a:t> =                 </a:t>
            </a:r>
            <a:r>
              <a:rPr lang="cs-CZ" sz="3600" dirty="0" err="1" smtClean="0"/>
              <a:t>eleven</a:t>
            </a:r>
            <a:r>
              <a:rPr lang="cs-CZ" sz="3600" dirty="0" smtClean="0"/>
              <a:t> – </a:t>
            </a:r>
            <a:r>
              <a:rPr lang="cs-CZ" sz="3600" dirty="0" err="1" smtClean="0"/>
              <a:t>four</a:t>
            </a:r>
            <a:r>
              <a:rPr lang="cs-CZ" sz="3600" dirty="0" smtClean="0"/>
              <a:t> =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edmiúhelník 3"/>
          <p:cNvSpPr/>
          <p:nvPr/>
        </p:nvSpPr>
        <p:spPr>
          <a:xfrm>
            <a:off x="1500166" y="4643446"/>
            <a:ext cx="914400" cy="914400"/>
          </a:xfrm>
          <a:prstGeom prst="hep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Sedmiúhelník 4"/>
          <p:cNvSpPr/>
          <p:nvPr/>
        </p:nvSpPr>
        <p:spPr>
          <a:xfrm>
            <a:off x="2285984" y="5715016"/>
            <a:ext cx="914400" cy="914400"/>
          </a:xfrm>
          <a:prstGeom prst="heptago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edmiúhelník 5"/>
          <p:cNvSpPr/>
          <p:nvPr/>
        </p:nvSpPr>
        <p:spPr>
          <a:xfrm>
            <a:off x="3214678" y="4857760"/>
            <a:ext cx="914400" cy="914400"/>
          </a:xfrm>
          <a:prstGeom prst="hept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edmiúhelník 6"/>
          <p:cNvSpPr/>
          <p:nvPr/>
        </p:nvSpPr>
        <p:spPr>
          <a:xfrm>
            <a:off x="4071934" y="5643578"/>
            <a:ext cx="914400" cy="914400"/>
          </a:xfrm>
          <a:prstGeom prst="heptago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edmiúhelník 7"/>
          <p:cNvSpPr/>
          <p:nvPr/>
        </p:nvSpPr>
        <p:spPr>
          <a:xfrm>
            <a:off x="5000628" y="4857760"/>
            <a:ext cx="914400" cy="914400"/>
          </a:xfrm>
          <a:prstGeom prst="heptago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Sedmiúhelník 8"/>
          <p:cNvSpPr/>
          <p:nvPr/>
        </p:nvSpPr>
        <p:spPr>
          <a:xfrm>
            <a:off x="5929322" y="5572140"/>
            <a:ext cx="914400" cy="91440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Sedmiúhelník 9"/>
          <p:cNvSpPr/>
          <p:nvPr/>
        </p:nvSpPr>
        <p:spPr>
          <a:xfrm>
            <a:off x="6858016" y="4786322"/>
            <a:ext cx="914400" cy="914400"/>
          </a:xfrm>
          <a:prstGeom prst="hep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Sedmiúhelník 10"/>
          <p:cNvSpPr/>
          <p:nvPr/>
        </p:nvSpPr>
        <p:spPr>
          <a:xfrm>
            <a:off x="7786710" y="5429264"/>
            <a:ext cx="914400" cy="91440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Sedmiúhelník 11"/>
          <p:cNvSpPr/>
          <p:nvPr/>
        </p:nvSpPr>
        <p:spPr>
          <a:xfrm>
            <a:off x="428596" y="5357826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Count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600" dirty="0" err="1" smtClean="0"/>
              <a:t>two</a:t>
            </a:r>
            <a:r>
              <a:rPr lang="cs-CZ" sz="3600" dirty="0" smtClean="0"/>
              <a:t> x </a:t>
            </a:r>
            <a:r>
              <a:rPr lang="cs-CZ" sz="3600" dirty="0" err="1" smtClean="0"/>
              <a:t>three</a:t>
            </a:r>
            <a:r>
              <a:rPr lang="cs-CZ" sz="3600" dirty="0" smtClean="0"/>
              <a:t> =                       </a:t>
            </a:r>
            <a:r>
              <a:rPr lang="cs-CZ" sz="3600" dirty="0" err="1" smtClean="0"/>
              <a:t>four</a:t>
            </a:r>
            <a:r>
              <a:rPr lang="cs-CZ" sz="3600" dirty="0" smtClean="0"/>
              <a:t> x </a:t>
            </a:r>
            <a:r>
              <a:rPr lang="cs-CZ" sz="3600" dirty="0" err="1" smtClean="0"/>
              <a:t>three</a:t>
            </a:r>
            <a:r>
              <a:rPr lang="cs-CZ" sz="3600" dirty="0" smtClean="0"/>
              <a:t> =</a:t>
            </a:r>
          </a:p>
          <a:p>
            <a:pPr>
              <a:buNone/>
            </a:pPr>
            <a:r>
              <a:rPr lang="cs-CZ" sz="3600" dirty="0" err="1" smtClean="0"/>
              <a:t>five</a:t>
            </a:r>
            <a:r>
              <a:rPr lang="cs-CZ" sz="3600" dirty="0" smtClean="0"/>
              <a:t> x </a:t>
            </a:r>
            <a:r>
              <a:rPr lang="cs-CZ" sz="3600" dirty="0" err="1" smtClean="0"/>
              <a:t>two</a:t>
            </a:r>
            <a:r>
              <a:rPr lang="cs-CZ" sz="3600" dirty="0" smtClean="0"/>
              <a:t> =                          </a:t>
            </a:r>
            <a:r>
              <a:rPr lang="cs-CZ" sz="3600" dirty="0" err="1" smtClean="0"/>
              <a:t>one</a:t>
            </a:r>
            <a:r>
              <a:rPr lang="cs-CZ" sz="3600" dirty="0" smtClean="0"/>
              <a:t> x </a:t>
            </a:r>
            <a:r>
              <a:rPr lang="cs-CZ" sz="3600" dirty="0" err="1" smtClean="0"/>
              <a:t>seven</a:t>
            </a:r>
            <a:r>
              <a:rPr lang="cs-CZ" sz="3600" dirty="0" smtClean="0"/>
              <a:t> = </a:t>
            </a:r>
          </a:p>
          <a:p>
            <a:pPr>
              <a:buNone/>
            </a:pPr>
            <a:r>
              <a:rPr lang="cs-CZ" sz="3600" dirty="0" err="1" smtClean="0"/>
              <a:t>twelve</a:t>
            </a:r>
            <a:r>
              <a:rPr lang="cs-CZ" sz="3600" dirty="0" smtClean="0"/>
              <a:t> : </a:t>
            </a:r>
            <a:r>
              <a:rPr lang="cs-CZ" sz="3600" dirty="0" err="1" smtClean="0"/>
              <a:t>six</a:t>
            </a:r>
            <a:r>
              <a:rPr lang="cs-CZ" sz="3600" dirty="0" smtClean="0"/>
              <a:t> =                        ten : </a:t>
            </a:r>
            <a:r>
              <a:rPr lang="cs-CZ" sz="3600" dirty="0" err="1" smtClean="0"/>
              <a:t>two</a:t>
            </a:r>
            <a:r>
              <a:rPr lang="cs-CZ" sz="3600" dirty="0" smtClean="0"/>
              <a:t> =</a:t>
            </a:r>
          </a:p>
          <a:p>
            <a:pPr>
              <a:buNone/>
            </a:pPr>
            <a:r>
              <a:rPr lang="cs-CZ" sz="3600" dirty="0" err="1" smtClean="0"/>
              <a:t>eight</a:t>
            </a:r>
            <a:r>
              <a:rPr lang="cs-CZ" sz="3600" dirty="0" smtClean="0"/>
              <a:t> : </a:t>
            </a:r>
            <a:r>
              <a:rPr lang="cs-CZ" sz="3600" dirty="0" err="1" smtClean="0"/>
              <a:t>four</a:t>
            </a:r>
            <a:r>
              <a:rPr lang="cs-CZ" sz="3600" dirty="0" smtClean="0"/>
              <a:t> =                        </a:t>
            </a:r>
            <a:r>
              <a:rPr lang="cs-CZ" sz="3600" dirty="0" err="1" smtClean="0"/>
              <a:t>nine</a:t>
            </a:r>
            <a:r>
              <a:rPr lang="cs-CZ" sz="3600" dirty="0" smtClean="0"/>
              <a:t> : </a:t>
            </a:r>
            <a:r>
              <a:rPr lang="cs-CZ" sz="3600" dirty="0" err="1" smtClean="0"/>
              <a:t>three</a:t>
            </a:r>
            <a:r>
              <a:rPr lang="cs-CZ" sz="3600" dirty="0" smtClean="0"/>
              <a:t> =     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6858016" y="5572140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Rovnoramenný trojúhelník 18"/>
          <p:cNvSpPr/>
          <p:nvPr/>
        </p:nvSpPr>
        <p:spPr>
          <a:xfrm>
            <a:off x="5715008" y="4643446"/>
            <a:ext cx="1060704" cy="914400"/>
          </a:xfrm>
          <a:prstGeom prst="triangl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2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Rovnoramenný trojúhelník 19"/>
          <p:cNvSpPr/>
          <p:nvPr/>
        </p:nvSpPr>
        <p:spPr>
          <a:xfrm>
            <a:off x="4643438" y="5500702"/>
            <a:ext cx="1285884" cy="928694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Rovnoramenný trojúhelník 20"/>
          <p:cNvSpPr/>
          <p:nvPr/>
        </p:nvSpPr>
        <p:spPr>
          <a:xfrm>
            <a:off x="3571868" y="4714884"/>
            <a:ext cx="1214446" cy="914400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Rovnoramenný trojúhelník 21"/>
          <p:cNvSpPr/>
          <p:nvPr/>
        </p:nvSpPr>
        <p:spPr>
          <a:xfrm>
            <a:off x="2714612" y="5643578"/>
            <a:ext cx="1060704" cy="914400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6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Rovnoramenný trojúhelník 22"/>
          <p:cNvSpPr/>
          <p:nvPr/>
        </p:nvSpPr>
        <p:spPr>
          <a:xfrm>
            <a:off x="1643042" y="4857760"/>
            <a:ext cx="1060704" cy="914400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ovnoramenný trojúhelník 23"/>
          <p:cNvSpPr/>
          <p:nvPr/>
        </p:nvSpPr>
        <p:spPr>
          <a:xfrm>
            <a:off x="571472" y="5357826"/>
            <a:ext cx="1060704" cy="914400"/>
          </a:xfrm>
          <a:prstGeom prst="triangl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Rovnoramenný trojúhelník 24"/>
          <p:cNvSpPr/>
          <p:nvPr/>
        </p:nvSpPr>
        <p:spPr>
          <a:xfrm>
            <a:off x="7786710" y="4500570"/>
            <a:ext cx="1060704" cy="9144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2643174" y="4286256"/>
            <a:ext cx="1060704" cy="914400"/>
          </a:xfrm>
          <a:prstGeom prst="triangle">
            <a:avLst/>
          </a:prstGeom>
          <a:solidFill>
            <a:srgbClr val="E917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– green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– pink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purple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 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357686" y="5286388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7215206" y="785794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2928926" y="3714752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7572396" y="3500438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3000364" y="1285860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5072066" y="3214686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7000892" y="5572140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5072066" y="1571612"/>
            <a:ext cx="91440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430</Words>
  <Application>Microsoft Office PowerPoint</Application>
  <PresentationFormat>Předvádění na obrazovce (4:3)</PresentationFormat>
  <Paragraphs>128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Read the numbers, add the cards with numbers.</vt:lpstr>
      <vt:lpstr>Read the numbers, add the cards with numbers.</vt:lpstr>
      <vt:lpstr>Match the words and the numbers. </vt:lpstr>
      <vt:lpstr>Match the words and the numbers. </vt:lpstr>
      <vt:lpstr>Listen and repeat.</vt:lpstr>
      <vt:lpstr>Add the words to the signs</vt:lpstr>
      <vt:lpstr>Count, add the numbers.</vt:lpstr>
      <vt:lpstr>Count, add the numbers.</vt:lpstr>
      <vt:lpstr>Colour.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19</cp:revision>
  <dcterms:modified xsi:type="dcterms:W3CDTF">2012-01-18T10:19:55Z</dcterms:modified>
</cp:coreProperties>
</file>