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7" r:id="rId4"/>
    <p:sldId id="258" r:id="rId5"/>
    <p:sldId id="259" r:id="rId6"/>
    <p:sldId id="262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4" d="100"/>
        <a:sy n="84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</a:t>
          </a:r>
          <a:r>
            <a:rPr lang="cs-CZ" sz="2000" baseline="0" dirty="0" err="1" smtClean="0"/>
            <a:t>School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things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School</a:t>
          </a:r>
          <a:r>
            <a:rPr lang="cs-CZ" sz="2000" dirty="0" smtClean="0"/>
            <a:t> </a:t>
          </a:r>
          <a:r>
            <a:rPr lang="cs-CZ" sz="2000" dirty="0" err="1" smtClean="0"/>
            <a:t>things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2DF424-ECB3-4D34-8995-680D00C5A4E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D8D3A53-19AB-4F9E-9119-9E546F5AEB3A}" type="presOf" srcId="{B651F6E3-6281-48DB-9319-2AEAFDAE7572}" destId="{6BB5E863-4638-4E1D-BFDE-399D028AC4ED}" srcOrd="1" destOrd="0" presId="urn:microsoft.com/office/officeart/2005/8/layout/target3"/>
    <dgm:cxn modelId="{4609B145-8A89-49AD-957D-95189DF12A97}" type="presOf" srcId="{4C35D32F-0EAB-4CD7-82EE-45574DC2A586}" destId="{8BEBB6EC-1DAA-4CAC-8A25-BC0FCBD5DBD5}" srcOrd="0" destOrd="0" presId="urn:microsoft.com/office/officeart/2005/8/layout/target3"/>
    <dgm:cxn modelId="{6CB18712-976F-43F2-9341-EF53C80C715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CF4901-BB1E-42A3-9842-9E3C2EB0047D}" type="presOf" srcId="{D1B46980-6531-4606-95E6-44980827E919}" destId="{2BE915AB-18AA-4053-B92C-3BFC9ED204BB}" srcOrd="1" destOrd="0" presId="urn:microsoft.com/office/officeart/2005/8/layout/target3"/>
    <dgm:cxn modelId="{52933ABC-2326-494E-B75D-32E5C0B895DA}" type="presOf" srcId="{D1D4F407-5343-4D3F-B5B9-D407B03CAEB4}" destId="{AED2198E-93D5-4001-81B4-73124B309672}" srcOrd="1" destOrd="0" presId="urn:microsoft.com/office/officeart/2005/8/layout/target3"/>
    <dgm:cxn modelId="{A10D9AD7-8302-4F91-829E-3BEF0E2ABB7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A1BD4C-9B75-40B9-8223-26F79775889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D9E369-C08E-470E-A19F-F05F0911C598}" type="presOf" srcId="{4C35D32F-0EAB-4CD7-82EE-45574DC2A586}" destId="{890E4F0B-2866-4A3F-A3C7-2A14B1797930}" srcOrd="1" destOrd="0" presId="urn:microsoft.com/office/officeart/2005/8/layout/target3"/>
    <dgm:cxn modelId="{D635B30E-CF3A-4513-9872-4ED592C3C280}" type="presOf" srcId="{D8197B8C-B260-4A16-BDF4-0947B075E274}" destId="{25B08C86-7E15-44DC-BE7F-FFB55DD49D12}" srcOrd="0" destOrd="0" presId="urn:microsoft.com/office/officeart/2005/8/layout/target3"/>
    <dgm:cxn modelId="{FA1D7672-E2EF-4753-9AD1-12017D67C25D}" type="presOf" srcId="{D8197B8C-B260-4A16-BDF4-0947B075E274}" destId="{5A5FFA88-C948-4069-8E93-59FA12366E83}" srcOrd="1" destOrd="0" presId="urn:microsoft.com/office/officeart/2005/8/layout/target3"/>
    <dgm:cxn modelId="{744388B5-5E8F-4921-85EB-7B17568C700B}" type="presParOf" srcId="{333A1088-737F-45CB-B68E-254E46348037}" destId="{F5ABB229-8D3B-4694-996A-96F23CF14429}" srcOrd="0" destOrd="0" presId="urn:microsoft.com/office/officeart/2005/8/layout/target3"/>
    <dgm:cxn modelId="{40C26713-1177-4FE1-9A77-603C7966D402}" type="presParOf" srcId="{333A1088-737F-45CB-B68E-254E46348037}" destId="{F41139FD-01EE-4571-8B17-4FB00FC51163}" srcOrd="1" destOrd="0" presId="urn:microsoft.com/office/officeart/2005/8/layout/target3"/>
    <dgm:cxn modelId="{409437A7-756D-4E0A-A9EB-417E6F07C3D6}" type="presParOf" srcId="{333A1088-737F-45CB-B68E-254E46348037}" destId="{D005CE8C-CC26-4C3E-AC11-E15060ECD759}" srcOrd="2" destOrd="0" presId="urn:microsoft.com/office/officeart/2005/8/layout/target3"/>
    <dgm:cxn modelId="{BD23A7DC-F231-45F8-B1FB-F3212CF0F033}" type="presParOf" srcId="{333A1088-737F-45CB-B68E-254E46348037}" destId="{2C702D82-9B77-49B7-9568-BB8EB47C3372}" srcOrd="3" destOrd="0" presId="urn:microsoft.com/office/officeart/2005/8/layout/target3"/>
    <dgm:cxn modelId="{C7BBB91A-38D8-404B-AB17-2C3BB1889933}" type="presParOf" srcId="{333A1088-737F-45CB-B68E-254E46348037}" destId="{A52A0455-90FF-4808-ABD0-F02540D31D5A}" srcOrd="4" destOrd="0" presId="urn:microsoft.com/office/officeart/2005/8/layout/target3"/>
    <dgm:cxn modelId="{8F05EC44-3E89-4F39-B39C-A11F9E6FE38D}" type="presParOf" srcId="{333A1088-737F-45CB-B68E-254E46348037}" destId="{6140AFEC-043D-4C43-A2F9-D0F5331DF3A3}" srcOrd="5" destOrd="0" presId="urn:microsoft.com/office/officeart/2005/8/layout/target3"/>
    <dgm:cxn modelId="{8B3D8941-9779-4DF0-9F2A-E15C2C226689}" type="presParOf" srcId="{333A1088-737F-45CB-B68E-254E46348037}" destId="{9358AC05-5D7D-4327-9F80-1AD486AEA664}" srcOrd="6" destOrd="0" presId="urn:microsoft.com/office/officeart/2005/8/layout/target3"/>
    <dgm:cxn modelId="{6A51578C-AC7D-46C6-8D8D-E742C37FDFF7}" type="presParOf" srcId="{333A1088-737F-45CB-B68E-254E46348037}" destId="{313FC574-E1CD-4FB4-B054-0B805CE0447D}" srcOrd="7" destOrd="0" presId="urn:microsoft.com/office/officeart/2005/8/layout/target3"/>
    <dgm:cxn modelId="{45B2859E-4F05-46CD-BDB6-F5F65BBDDB7A}" type="presParOf" srcId="{333A1088-737F-45CB-B68E-254E46348037}" destId="{619D679B-A015-4ECF-8348-D1034C574F40}" srcOrd="8" destOrd="0" presId="urn:microsoft.com/office/officeart/2005/8/layout/target3"/>
    <dgm:cxn modelId="{97EFF981-065C-466B-921D-CC4347F06009}" type="presParOf" srcId="{333A1088-737F-45CB-B68E-254E46348037}" destId="{322283A8-4A27-4CDA-BAE3-F381106A9174}" srcOrd="9" destOrd="0" presId="urn:microsoft.com/office/officeart/2005/8/layout/target3"/>
    <dgm:cxn modelId="{3920F98F-6604-43AF-A8B3-160270CCE07A}" type="presParOf" srcId="{333A1088-737F-45CB-B68E-254E46348037}" destId="{FFC9F71D-1B4F-4AD9-A4A6-86ADEFC8AF5C}" srcOrd="10" destOrd="0" presId="urn:microsoft.com/office/officeart/2005/8/layout/target3"/>
    <dgm:cxn modelId="{A394473B-E657-469B-8D6D-3C77144477EB}" type="presParOf" srcId="{333A1088-737F-45CB-B68E-254E46348037}" destId="{25B08C86-7E15-44DC-BE7F-FFB55DD49D12}" srcOrd="11" destOrd="0" presId="urn:microsoft.com/office/officeart/2005/8/layout/target3"/>
    <dgm:cxn modelId="{AD04A319-09CD-426E-9FCF-B3A4BC102724}" type="presParOf" srcId="{333A1088-737F-45CB-B68E-254E46348037}" destId="{76644BE8-9D7C-4C09-B250-3D10AF48CBB7}" srcOrd="12" destOrd="0" presId="urn:microsoft.com/office/officeart/2005/8/layout/target3"/>
    <dgm:cxn modelId="{D9164059-C43C-46BC-B6DE-B6AFDFA30FAE}" type="presParOf" srcId="{333A1088-737F-45CB-B68E-254E46348037}" destId="{EE85B701-7295-41C0-BA7A-34D3756A2AE6}" srcOrd="13" destOrd="0" presId="urn:microsoft.com/office/officeart/2005/8/layout/target3"/>
    <dgm:cxn modelId="{5CB79C96-30CA-4716-BEE5-498F7AC0BB72}" type="presParOf" srcId="{333A1088-737F-45CB-B68E-254E46348037}" destId="{8BEBB6EC-1DAA-4CAC-8A25-BC0FCBD5DBD5}" srcOrd="14" destOrd="0" presId="urn:microsoft.com/office/officeart/2005/8/layout/target3"/>
    <dgm:cxn modelId="{77D24632-E0EC-4773-B1D5-05D62A58929D}" type="presParOf" srcId="{333A1088-737F-45CB-B68E-254E46348037}" destId="{AED2198E-93D5-4001-81B4-73124B309672}" srcOrd="15" destOrd="0" presId="urn:microsoft.com/office/officeart/2005/8/layout/target3"/>
    <dgm:cxn modelId="{3B641CDA-1402-406E-A19C-6E6C32610F69}" type="presParOf" srcId="{333A1088-737F-45CB-B68E-254E46348037}" destId="{2BE915AB-18AA-4053-B92C-3BFC9ED204BB}" srcOrd="16" destOrd="0" presId="urn:microsoft.com/office/officeart/2005/8/layout/target3"/>
    <dgm:cxn modelId="{82780EBD-5DFA-4AEC-9FC9-DF8292759009}" type="presParOf" srcId="{333A1088-737F-45CB-B68E-254E46348037}" destId="{6BB5E863-4638-4E1D-BFDE-399D028AC4ED}" srcOrd="17" destOrd="0" presId="urn:microsoft.com/office/officeart/2005/8/layout/target3"/>
    <dgm:cxn modelId="{3EDA12FF-3FA3-484F-B055-6F442705C91A}" type="presParOf" srcId="{333A1088-737F-45CB-B68E-254E46348037}" destId="{5A5FFA88-C948-4069-8E93-59FA12366E83}" srcOrd="18" destOrd="0" presId="urn:microsoft.com/office/officeart/2005/8/layout/target3"/>
    <dgm:cxn modelId="{4B4B8883-6623-4ECC-865D-13D7767FF0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</a:t>
          </a:r>
          <a:r>
            <a:rPr lang="cs-CZ" sz="2000" kern="1200" baseline="0" dirty="0" err="1" smtClean="0"/>
            <a:t>School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things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School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things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997357-88C7-473A-8EBE-1BF6EA303FA4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AD1E6-5DD5-4AC6-8D6D-D7F4CA665E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702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vyslovuje, žáci opakují</a:t>
            </a:r>
            <a:r>
              <a:rPr lang="cs-CZ" baseline="0" dirty="0" smtClean="0"/>
              <a:t> a ukazují na předměty na tabuli i ve třídě.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AD1E6-5DD5-4AC6-8D6D-D7F4CA665EF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Přetáhnout slova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AD1E6-5DD5-4AC6-8D6D-D7F4CA665EF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4732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za pomocí fixy, je možné i přesunout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AD1E6-5DD5-4AC6-8D6D-D7F4CA665EF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Použít připravené kartičky se slovy a magnety.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AD1E6-5DD5-4AC6-8D6D-D7F4CA665EF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dialogů s ukazováním na </a:t>
            </a:r>
            <a:r>
              <a:rPr lang="cs-CZ" smtClean="0"/>
              <a:t>reálné předměty.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AD1E6-5DD5-4AC6-8D6D-D7F4CA665EF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9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dirty="0" smtClean="0"/>
              <a:t>ročník 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 magnety, školní potřeby, kartičky se slovy, školní potřeby, učebnice </a:t>
            </a:r>
            <a:r>
              <a:rPr lang="cs-CZ" dirty="0" err="1" smtClean="0"/>
              <a:t>Chit</a:t>
            </a:r>
            <a:r>
              <a:rPr lang="cs-CZ" dirty="0" smtClean="0"/>
              <a:t> Chat 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k výuce slovní zásoby na téma  školní potřeby, interaktivní seznámení a procvičení nové slovní zásoby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 a reálné předměty, přiřazování slov k obrázkům, doplňování chybějících písmen, ukazování na reálné předměty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WI60G1FI\MC9002515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857496"/>
            <a:ext cx="2071702" cy="164307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pic>
        <p:nvPicPr>
          <p:cNvPr id="1033" name="Picture 9" descr="C:\Documents and Settings\Administrator\Local Settings\Temporary Internet Files\Content.IE5\IQV8GVD3\MC9003795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57166"/>
            <a:ext cx="1689811" cy="1763878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1036" name="Picture 12" descr="C:\Documents and Settings\Administrator\Local Settings\Temporary Internet Files\Content.IE5\IAJ1XMTL\MC9003495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500042"/>
            <a:ext cx="1821485" cy="1530706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1038" name="Picture 14" descr="C:\Documents and Settings\Administrator\Local Settings\Temporary Internet Files\Content.IE5\WI60G1FI\MC9002909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14290"/>
            <a:ext cx="1692998" cy="1665838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058" name="Picture 34" descr="C:\Documents and Settings\Administrator\Local Settings\Temporary Internet Files\Content.IE5\Z71DI2OS\MC90029506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14546" y="3071810"/>
            <a:ext cx="1830629" cy="1316736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62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86578" y="5000636"/>
            <a:ext cx="1785950" cy="1576390"/>
          </a:xfrm>
          <a:prstGeom prst="rect">
            <a:avLst/>
          </a:prstGeom>
          <a:noFill/>
        </p:spPr>
      </p:pic>
      <p:pic>
        <p:nvPicPr>
          <p:cNvPr id="1063" name="Picture 39" descr="C:\Documents and Settings\Administrator\Local Settings\Temporary Internet Files\Content.IE5\Z71DI2OS\MC9002340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20" y="4643446"/>
            <a:ext cx="2301089" cy="2032503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9" name="TextovéPole 8"/>
          <p:cNvSpPr txBox="1"/>
          <p:nvPr/>
        </p:nvSpPr>
        <p:spPr>
          <a:xfrm>
            <a:off x="3428992" y="5715016"/>
            <a:ext cx="2714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400" dirty="0" smtClean="0"/>
              <a:t>.</a:t>
            </a:r>
          </a:p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Point to a…</a:t>
            </a:r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WI60G1FI\MC9002515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714620"/>
            <a:ext cx="2071702" cy="164307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pic>
        <p:nvPicPr>
          <p:cNvPr id="1033" name="Picture 9" descr="C:\Documents and Settings\Administrator\Local Settings\Temporary Internet Files\Content.IE5\IQV8GVD3\MC9003795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39577" y="4786917"/>
            <a:ext cx="1689811" cy="1763878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1036" name="Picture 12" descr="C:\Documents and Settings\Administrator\Local Settings\Temporary Internet Files\Content.IE5\IAJ1XMTL\MC9003495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500042"/>
            <a:ext cx="1821485" cy="1530706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1038" name="Picture 14" descr="C:\Documents and Settings\Administrator\Local Settings\Temporary Internet Files\Content.IE5\WI60G1FI\MC9002909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14290"/>
            <a:ext cx="1692998" cy="1665838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058" name="Picture 34" descr="C:\Documents and Settings\Administrator\Local Settings\Temporary Internet Files\Content.IE5\Z71DI2OS\MC90029506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3512" y="2467474"/>
            <a:ext cx="1830629" cy="1316736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62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86578" y="5000636"/>
            <a:ext cx="1785950" cy="1576390"/>
          </a:xfrm>
          <a:prstGeom prst="rect">
            <a:avLst/>
          </a:prstGeom>
          <a:noFill/>
        </p:spPr>
      </p:pic>
      <p:pic>
        <p:nvPicPr>
          <p:cNvPr id="1063" name="Picture 39" descr="C:\Documents and Settings\Administrator\Local Settings\Temporary Internet Files\Content.IE5\Z71DI2OS\MC9002340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20" y="4643446"/>
            <a:ext cx="2301089" cy="2032503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16" name="TextovéPole 15"/>
          <p:cNvSpPr txBox="1"/>
          <p:nvPr/>
        </p:nvSpPr>
        <p:spPr>
          <a:xfrm>
            <a:off x="2714612" y="285728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things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2285984" y="857232"/>
            <a:ext cx="1714512" cy="785818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case</a:t>
            </a:r>
          </a:p>
          <a:p>
            <a:pPr algn="ctr"/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4643438" y="928670"/>
            <a:ext cx="1428760" cy="58750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800" dirty="0"/>
          </a:p>
        </p:txBody>
      </p:sp>
      <p:sp>
        <p:nvSpPr>
          <p:cNvPr id="19" name="Vývojový diagram: ukončení 18"/>
          <p:cNvSpPr/>
          <p:nvPr/>
        </p:nvSpPr>
        <p:spPr>
          <a:xfrm>
            <a:off x="2428860" y="2143116"/>
            <a:ext cx="1414466" cy="785818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rubber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4786314" y="2000240"/>
            <a:ext cx="1357322" cy="944694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bag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Vývojový diagram: ukončení 20"/>
          <p:cNvSpPr/>
          <p:nvPr/>
        </p:nvSpPr>
        <p:spPr>
          <a:xfrm>
            <a:off x="2571736" y="3178967"/>
            <a:ext cx="1143008" cy="714380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Vývojový diagram: ukončení 21"/>
          <p:cNvSpPr/>
          <p:nvPr/>
        </p:nvSpPr>
        <p:spPr>
          <a:xfrm>
            <a:off x="2607455" y="4143380"/>
            <a:ext cx="1214446" cy="714380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pencil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Vývojový diagram: ukončení 22"/>
          <p:cNvSpPr/>
          <p:nvPr/>
        </p:nvSpPr>
        <p:spPr>
          <a:xfrm>
            <a:off x="4572000" y="3214686"/>
            <a:ext cx="1857388" cy="785818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ruler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WI60G1FI\MC9002515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857232"/>
            <a:ext cx="1285884" cy="92869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pic>
        <p:nvPicPr>
          <p:cNvPr id="1033" name="Picture 9" descr="C:\Documents and Settings\Administrator\Local Settings\Temporary Internet Files\Content.IE5\IQV8GVD3\MC9003795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2571744"/>
            <a:ext cx="1285884" cy="1000132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1036" name="Picture 12" descr="C:\Documents and Settings\Administrator\Local Settings\Temporary Internet Files\Content.IE5\IAJ1XMTL\MC9003495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44" y="0"/>
            <a:ext cx="1321419" cy="857256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1038" name="Picture 14" descr="C:\Documents and Settings\Administrator\Local Settings\Temporary Internet Files\Content.IE5\WI60G1FI\MC9002909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5643578"/>
            <a:ext cx="1285884" cy="1214422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058" name="Picture 34" descr="C:\Documents and Settings\Administrator\Local Settings\Temporary Internet Files\Content.IE5\Z71DI2OS\MC90029506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6644" y="4643446"/>
            <a:ext cx="1285883" cy="107157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62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6644" y="1785926"/>
            <a:ext cx="1285884" cy="857256"/>
          </a:xfrm>
          <a:prstGeom prst="rect">
            <a:avLst/>
          </a:prstGeom>
          <a:noFill/>
        </p:spPr>
      </p:pic>
      <p:pic>
        <p:nvPicPr>
          <p:cNvPr id="1063" name="Picture 39" descr="C:\Documents and Settings\Administrator\Local Settings\Temporary Internet Files\Content.IE5\Z71DI2OS\MC9002340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86644" y="3571876"/>
            <a:ext cx="1285884" cy="107157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9" name="TextovéPole 8"/>
          <p:cNvSpPr txBox="1"/>
          <p:nvPr/>
        </p:nvSpPr>
        <p:spPr>
          <a:xfrm>
            <a:off x="571472" y="428604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case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214422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rubber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10" y="4714884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bag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2928934"/>
            <a:ext cx="1000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642910" y="3786190"/>
            <a:ext cx="13869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ruler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643578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4348" y="142852"/>
            <a:ext cx="6072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WI60G1FI\MC9002515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857496"/>
            <a:ext cx="1285884" cy="92869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pic>
        <p:nvPicPr>
          <p:cNvPr id="1033" name="Picture 9" descr="C:\Documents and Settings\Administrator\Local Settings\Temporary Internet Files\Content.IE5\IQV8GVD3\MC90037959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4572008"/>
            <a:ext cx="1285884" cy="1000132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1036" name="Picture 12" descr="C:\Documents and Settings\Administrator\Local Settings\Temporary Internet Files\Content.IE5\IAJ1XMTL\MC9003495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1214422"/>
            <a:ext cx="1321419" cy="857256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1038" name="Picture 14" descr="C:\Documents and Settings\Administrator\Local Settings\Temporary Internet Files\Content.IE5\WI60G1FI\MC90029092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28860" y="3571876"/>
            <a:ext cx="1285884" cy="1214422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058" name="Picture 34" descr="C:\Documents and Settings\Administrator\Local Settings\Temporary Internet Files\Content.IE5\Z71DI2OS\MC90029506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00364" y="5500702"/>
            <a:ext cx="1285883" cy="107157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62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85984" y="2214554"/>
            <a:ext cx="1285884" cy="857256"/>
          </a:xfrm>
          <a:prstGeom prst="rect">
            <a:avLst/>
          </a:prstGeom>
          <a:noFill/>
        </p:spPr>
      </p:pic>
      <p:pic>
        <p:nvPicPr>
          <p:cNvPr id="1063" name="Picture 39" descr="C:\Documents and Settings\Administrator\Local Settings\Temporary Internet Files\Content.IE5\Z71DI2OS\MC90023408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5140" y="285728"/>
            <a:ext cx="1285884" cy="107157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9" name="TextovéPole 8"/>
          <p:cNvSpPr txBox="1"/>
          <p:nvPr/>
        </p:nvSpPr>
        <p:spPr>
          <a:xfrm>
            <a:off x="571472" y="428604"/>
            <a:ext cx="59293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p - - - - l   c - - 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3857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b - - 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214422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r - - - -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10" y="4714884"/>
            <a:ext cx="57864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       b - g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2928934"/>
            <a:ext cx="4929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p - 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642910" y="3786190"/>
            <a:ext cx="3857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r - - -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64357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 - - - - l     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7158" y="214290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WI60G1FI\MC9002515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857496"/>
            <a:ext cx="2071702" cy="164307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</p:pic>
      <p:pic>
        <p:nvPicPr>
          <p:cNvPr id="1033" name="Picture 9" descr="C:\Documents and Settings\Administrator\Local Settings\Temporary Internet Files\Content.IE5\IQV8GVD3\MC9003795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57166"/>
            <a:ext cx="1689811" cy="1763878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1036" name="Picture 12" descr="C:\Documents and Settings\Administrator\Local Settings\Temporary Internet Files\Content.IE5\IAJ1XMTL\MC9003495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500042"/>
            <a:ext cx="1821485" cy="1530706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1038" name="Picture 14" descr="C:\Documents and Settings\Administrator\Local Settings\Temporary Internet Files\Content.IE5\WI60G1FI\MC9002909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14290"/>
            <a:ext cx="1692998" cy="1665838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1058" name="Picture 34" descr="C:\Documents and Settings\Administrator\Local Settings\Temporary Internet Files\Content.IE5\Z71DI2OS\MC90029506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14546" y="3071810"/>
            <a:ext cx="1830629" cy="1316736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062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86578" y="5000636"/>
            <a:ext cx="1785950" cy="1576390"/>
          </a:xfrm>
          <a:prstGeom prst="rect">
            <a:avLst/>
          </a:prstGeom>
          <a:noFill/>
        </p:spPr>
      </p:pic>
      <p:pic>
        <p:nvPicPr>
          <p:cNvPr id="1063" name="Picture 39" descr="C:\Documents and Settings\Administrator\Local Settings\Temporary Internet Files\Content.IE5\Z71DI2OS\MC9002340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20" y="4643446"/>
            <a:ext cx="2301089" cy="2032503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9" name="TextovéPole 8"/>
          <p:cNvSpPr txBox="1"/>
          <p:nvPr/>
        </p:nvSpPr>
        <p:spPr>
          <a:xfrm>
            <a:off x="2571736" y="5715016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cards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143512"/>
            <a:ext cx="8229600" cy="1500198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6. 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6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 dialog </a:t>
            </a:r>
            <a:r>
              <a:rPr lang="cs-CZ" sz="36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 a partner:</a:t>
            </a: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?“</a:t>
            </a:r>
          </a:p>
          <a:p>
            <a:pPr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„ A………. .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3600" b="1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3357554" y="3214686"/>
            <a:ext cx="2143140" cy="178595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292</Words>
  <Application>Microsoft Office PowerPoint</Application>
  <PresentationFormat>Předvádění na obrazovce (4:3)</PresentationFormat>
  <Paragraphs>60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Open your classbook, page 6.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potřeby</dc:title>
  <dc:creator>Administrator</dc:creator>
  <cp:lastModifiedBy>Administrator</cp:lastModifiedBy>
  <cp:revision>21</cp:revision>
  <dcterms:modified xsi:type="dcterms:W3CDTF">2012-01-17T16:40:47Z</dcterms:modified>
</cp:coreProperties>
</file>