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69291-3B23-4B92-895E-F6F331044504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80565-613B-45E3-A1A3-64B1C7836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09BE6-AAFE-4A5F-B628-7F7BB620C3DA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9674A-8BB1-4D87-8B13-EB53A03F35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BD42E-0BAD-4036-8885-D0922C0E1A14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7CDAE-85EE-4126-9755-8A84964818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F295E-ED32-4816-9346-4FFEBD563DD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BC449-BA98-4257-B063-A80488896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BB572-8E4B-4E35-B6C3-AA4B6FDFA2A5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4933F-5186-49C6-8B6F-D5DEB517B3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FD47E-5E9D-494F-8FB6-ACE08836C516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FE8CE-0EBC-40AF-80F4-0D71EFA118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66295-9EDD-469E-98D1-9622886DD9B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36E5F-0836-4DE6-8D50-EC7CF0CD2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073EE5-7DF7-4812-ADC7-52D84EAD47F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1BFBB-0F4A-4F34-9FF7-E0481E343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3433D-9F4F-4057-8474-8FB08BCAF86F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C7487-AAE4-4546-B5D9-0627C39BE8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EFC8D-3575-45A7-B12A-CBAFCB85468A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7D01C-C321-4C59-8345-AB7ADA75B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B996A-E24B-45CC-99F6-7F871487D2A7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10315-A6A4-4882-ACA3-AC090667F5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A72D061-0CC2-4BCF-969C-0C706AB95DBA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DE8CB78-1860-4E6D-972F-1C19E7CF3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mepark.cz/pictures/00/04/01/40125.JPG" TargetMode="External"/><Relationship Id="rId2" Type="http://schemas.openxmlformats.org/officeDocument/2006/relationships/hyperlink" Target="http://www.astronomie.cz/data/2011/04/Jurij_Gagarin_foto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igiweb.ihned.cz/attachment.php/13955260/aov8BFIJKLMjklPQWbcehqxz0TUw29AV/remek_350_21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6450" y="2349500"/>
            <a:ext cx="7772400" cy="1470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300" b="1" dirty="0"/>
              <a:t>ATMOSFÉRA</a:t>
            </a:r>
            <a:r>
              <a:rPr lang="cs-CZ" b="1" dirty="0"/>
              <a:t/>
            </a:r>
            <a:br>
              <a:rPr lang="cs-CZ" b="1" dirty="0"/>
            </a:br>
            <a:r>
              <a:rPr lang="cs-CZ" sz="4000" b="1" dirty="0" smtClean="0"/>
              <a:t>Helena  </a:t>
            </a:r>
            <a:r>
              <a:rPr lang="cs-CZ" sz="4000" b="1" dirty="0" err="1" smtClean="0"/>
              <a:t>Mesnerová</a:t>
            </a:r>
            <a:r>
              <a:rPr lang="cs-CZ" sz="4000" b="1" dirty="0" smtClean="0"/>
              <a:t> -ZŠ </a:t>
            </a:r>
            <a:r>
              <a:rPr lang="cs-CZ" sz="4000" b="1" dirty="0"/>
              <a:t>HORNÍ </a:t>
            </a:r>
            <a:r>
              <a:rPr lang="cs-CZ" sz="4000" b="1" dirty="0" smtClean="0"/>
              <a:t>SLAVKOV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sz="3600" b="1" dirty="0"/>
              <a:t>VY_32_INOVACE_131_Atmosféra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Atmosféra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 vzduchový obal Země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 se vzdáleností od zemského povrchu řídne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 troposféra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Stratosféra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ionosféra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mtClean="0"/>
              <a:t>Kosmonauté</a:t>
            </a:r>
          </a:p>
        </p:txBody>
      </p:sp>
      <p:pic>
        <p:nvPicPr>
          <p:cNvPr id="1536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773238"/>
            <a:ext cx="486727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1628775"/>
            <a:ext cx="4000500" cy="450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05125" y="2428875"/>
            <a:ext cx="3333750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Seznam obrázků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hlinkClick r:id="rId2"/>
              </a:rPr>
              <a:t>http://www.astronomie.cz/data/2011/04/Jurij_Gagarin_foto2.jpg</a:t>
            </a:r>
            <a:endParaRPr lang="cs-CZ" sz="2400" smtClean="0"/>
          </a:p>
          <a:p>
            <a:endParaRPr lang="cs-CZ" sz="2400" smtClean="0"/>
          </a:p>
        </p:txBody>
      </p:sp>
      <p:sp>
        <p:nvSpPr>
          <p:cNvPr id="18435" name="Obdélník 3"/>
          <p:cNvSpPr>
            <a:spLocks noChangeArrowheads="1"/>
          </p:cNvSpPr>
          <p:nvPr/>
        </p:nvSpPr>
        <p:spPr bwMode="auto">
          <a:xfrm>
            <a:off x="900113" y="2492375"/>
            <a:ext cx="4572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  <a:hlinkClick r:id="rId3"/>
              </a:rPr>
              <a:t>http://www.gamepark.cz/pictures/00/04/01/40125.JPG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8436" name="Obdélník 4"/>
          <p:cNvSpPr>
            <a:spLocks noChangeArrowheads="1"/>
          </p:cNvSpPr>
          <p:nvPr/>
        </p:nvSpPr>
        <p:spPr bwMode="auto">
          <a:xfrm>
            <a:off x="684213" y="4005263"/>
            <a:ext cx="5957887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  <a:hlinkClick r:id="rId4"/>
              </a:rPr>
              <a:t>http://digiweb.ihned.cz/attachment.php/13955260/aov8BFIJKLMjklPQWbcehqxz0TUw29AV/remek_350_210.jpg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29</Words>
  <Application>Microsoft Office PowerPoint</Application>
  <PresentationFormat>Předvádění na obrazovce (4:3)</PresentationFormat>
  <Paragraphs>12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Wingdings</vt:lpstr>
      <vt:lpstr>Motiv systému Office</vt:lpstr>
      <vt:lpstr>ATMOSFÉRA Helena  Mesnerová -ZŠ HORNÍ SLAVKOV   VY_32_INOVACE_131_Atmosféra</vt:lpstr>
      <vt:lpstr>Atmosféra</vt:lpstr>
      <vt:lpstr>Kosmonauté</vt:lpstr>
      <vt:lpstr>Snímek 4</vt:lpstr>
      <vt:lpstr>Snímek 5</vt:lpstr>
      <vt:lpstr>Seznam obrázků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ATMOSFÉRA Helena Mesnerová-ZŠ HORNÍ SLAVKOV   VY_32_INOVACE_131_Atmosféra</dc:title>
  <dc:creator>PC-12QP</dc:creator>
  <cp:lastModifiedBy>Maminka</cp:lastModifiedBy>
  <cp:revision>10</cp:revision>
  <cp:lastPrinted>2011-04-27T11:28:14Z</cp:lastPrinted>
  <dcterms:created xsi:type="dcterms:W3CDTF">2011-04-27T09:31:19Z</dcterms:created>
  <dcterms:modified xsi:type="dcterms:W3CDTF">2012-03-02T08:51:42Z</dcterms:modified>
</cp:coreProperties>
</file>