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4" r:id="rId2"/>
    <p:sldId id="265" r:id="rId3"/>
    <p:sldId id="257" r:id="rId4"/>
    <p:sldId id="260" r:id="rId5"/>
    <p:sldId id="259" r:id="rId6"/>
    <p:sldId id="262" r:id="rId7"/>
    <p:sldId id="270" r:id="rId8"/>
    <p:sldId id="269" r:id="rId9"/>
    <p:sldId id="263" r:id="rId10"/>
    <p:sldId id="266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829" autoAdjust="0"/>
  </p:normalViewPr>
  <p:slideViewPr>
    <p:cSldViewPr>
      <p:cViewPr varScale="1">
        <p:scale>
          <a:sx n="67" d="100"/>
          <a:sy n="67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1" d="100"/>
        <a:sy n="81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</a:t>
          </a:r>
          <a:r>
            <a:rPr lang="cs-CZ" sz="2000" baseline="0" dirty="0" err="1" smtClean="0"/>
            <a:t>School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furniture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School</a:t>
          </a:r>
          <a:r>
            <a:rPr lang="cs-CZ" sz="2000" dirty="0" smtClean="0"/>
            <a:t> </a:t>
          </a:r>
          <a:r>
            <a:rPr lang="cs-CZ" sz="2000" dirty="0" err="1" smtClean="0"/>
            <a:t>furniture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92BEF6A-6931-4EAE-B649-7C29E07684E4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7065283-E52A-42A1-BB4C-8CA25A413382}" type="presOf" srcId="{B651F6E3-6281-48DB-9319-2AEAFDAE7572}" destId="{619D679B-A015-4ECF-8348-D1034C574F40}" srcOrd="0" destOrd="0" presId="urn:microsoft.com/office/officeart/2005/8/layout/target3"/>
    <dgm:cxn modelId="{25D8E466-A678-463D-93A8-C27562FFD35F}" type="presOf" srcId="{D1D4F407-5343-4D3F-B5B9-D407B03CAEB4}" destId="{AED2198E-93D5-4001-81B4-73124B309672}" srcOrd="1" destOrd="0" presId="urn:microsoft.com/office/officeart/2005/8/layout/target3"/>
    <dgm:cxn modelId="{51A50410-9A4D-423B-973E-763C18EA88C1}" type="presOf" srcId="{D1B46980-6531-4606-95E6-44980827E919}" destId="{2BE915AB-18AA-4053-B92C-3BFC9ED204BB}" srcOrd="1" destOrd="0" presId="urn:microsoft.com/office/officeart/2005/8/layout/target3"/>
    <dgm:cxn modelId="{E5CD2249-A59A-44B0-8A96-6E56E3DB9F7B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6EE17BE-1280-402D-B5E5-21D03666DE35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0898BAD-7C81-4535-A205-B4298F07CC83}" type="presOf" srcId="{D1B46980-6531-4606-95E6-44980827E919}" destId="{6140AFEC-043D-4C43-A2F9-D0F5331DF3A3}" srcOrd="0" destOrd="0" presId="urn:microsoft.com/office/officeart/2005/8/layout/target3"/>
    <dgm:cxn modelId="{CBDE7098-702E-4682-A806-3F91474BC1B3}" type="presOf" srcId="{4C35D32F-0EAB-4CD7-82EE-45574DC2A586}" destId="{890E4F0B-2866-4A3F-A3C7-2A14B1797930}" srcOrd="1" destOrd="0" presId="urn:microsoft.com/office/officeart/2005/8/layout/target3"/>
    <dgm:cxn modelId="{FBC2559E-131E-4BAE-BD23-636B0FB7FF12}" type="presOf" srcId="{B651F6E3-6281-48DB-9319-2AEAFDAE7572}" destId="{6BB5E863-4638-4E1D-BFDE-399D028AC4ED}" srcOrd="1" destOrd="0" presId="urn:microsoft.com/office/officeart/2005/8/layout/target3"/>
    <dgm:cxn modelId="{DA2352B3-E9A3-41D7-A31C-BBF92222DE4F}" type="presOf" srcId="{D8197B8C-B260-4A16-BDF4-0947B075E274}" destId="{25B08C86-7E15-44DC-BE7F-FFB55DD49D12}" srcOrd="0" destOrd="0" presId="urn:microsoft.com/office/officeart/2005/8/layout/target3"/>
    <dgm:cxn modelId="{3E1C52DB-B271-464E-9BDD-223170A38356}" type="presOf" srcId="{D8197B8C-B260-4A16-BDF4-0947B075E274}" destId="{5A5FFA88-C948-4069-8E93-59FA12366E83}" srcOrd="1" destOrd="0" presId="urn:microsoft.com/office/officeart/2005/8/layout/target3"/>
    <dgm:cxn modelId="{2FC1E7F1-BB77-456E-8F4C-20D33A8DACAD}" type="presParOf" srcId="{333A1088-737F-45CB-B68E-254E46348037}" destId="{F5ABB229-8D3B-4694-996A-96F23CF14429}" srcOrd="0" destOrd="0" presId="urn:microsoft.com/office/officeart/2005/8/layout/target3"/>
    <dgm:cxn modelId="{4BC34D4E-F2A4-4997-AB20-D5C6D8FE61E7}" type="presParOf" srcId="{333A1088-737F-45CB-B68E-254E46348037}" destId="{F41139FD-01EE-4571-8B17-4FB00FC51163}" srcOrd="1" destOrd="0" presId="urn:microsoft.com/office/officeart/2005/8/layout/target3"/>
    <dgm:cxn modelId="{B842AA84-4D3C-46B2-B755-815971B883DA}" type="presParOf" srcId="{333A1088-737F-45CB-B68E-254E46348037}" destId="{D005CE8C-CC26-4C3E-AC11-E15060ECD759}" srcOrd="2" destOrd="0" presId="urn:microsoft.com/office/officeart/2005/8/layout/target3"/>
    <dgm:cxn modelId="{3549484A-D878-4639-9A84-14A08662A33E}" type="presParOf" srcId="{333A1088-737F-45CB-B68E-254E46348037}" destId="{2C702D82-9B77-49B7-9568-BB8EB47C3372}" srcOrd="3" destOrd="0" presId="urn:microsoft.com/office/officeart/2005/8/layout/target3"/>
    <dgm:cxn modelId="{1972ABDF-FF3A-4548-8203-C86191AF8554}" type="presParOf" srcId="{333A1088-737F-45CB-B68E-254E46348037}" destId="{A52A0455-90FF-4808-ABD0-F02540D31D5A}" srcOrd="4" destOrd="0" presId="urn:microsoft.com/office/officeart/2005/8/layout/target3"/>
    <dgm:cxn modelId="{D764552E-B3A5-4628-902D-517EBBE110AA}" type="presParOf" srcId="{333A1088-737F-45CB-B68E-254E46348037}" destId="{6140AFEC-043D-4C43-A2F9-D0F5331DF3A3}" srcOrd="5" destOrd="0" presId="urn:microsoft.com/office/officeart/2005/8/layout/target3"/>
    <dgm:cxn modelId="{153A9FB1-306C-42C7-B223-BEC3C09619F5}" type="presParOf" srcId="{333A1088-737F-45CB-B68E-254E46348037}" destId="{9358AC05-5D7D-4327-9F80-1AD486AEA664}" srcOrd="6" destOrd="0" presId="urn:microsoft.com/office/officeart/2005/8/layout/target3"/>
    <dgm:cxn modelId="{00EEEBE0-B9B1-40D0-A8E0-EB58BB1C7373}" type="presParOf" srcId="{333A1088-737F-45CB-B68E-254E46348037}" destId="{313FC574-E1CD-4FB4-B054-0B805CE0447D}" srcOrd="7" destOrd="0" presId="urn:microsoft.com/office/officeart/2005/8/layout/target3"/>
    <dgm:cxn modelId="{A129C8B2-E9B3-4ACD-9E36-B00C3A518FE9}" type="presParOf" srcId="{333A1088-737F-45CB-B68E-254E46348037}" destId="{619D679B-A015-4ECF-8348-D1034C574F40}" srcOrd="8" destOrd="0" presId="urn:microsoft.com/office/officeart/2005/8/layout/target3"/>
    <dgm:cxn modelId="{9C1460A8-0DFD-4F79-97E7-1B5BB411E55C}" type="presParOf" srcId="{333A1088-737F-45CB-B68E-254E46348037}" destId="{322283A8-4A27-4CDA-BAE3-F381106A9174}" srcOrd="9" destOrd="0" presId="urn:microsoft.com/office/officeart/2005/8/layout/target3"/>
    <dgm:cxn modelId="{2786697F-2F41-492C-B85E-8E454F7EA26D}" type="presParOf" srcId="{333A1088-737F-45CB-B68E-254E46348037}" destId="{FFC9F71D-1B4F-4AD9-A4A6-86ADEFC8AF5C}" srcOrd="10" destOrd="0" presId="urn:microsoft.com/office/officeart/2005/8/layout/target3"/>
    <dgm:cxn modelId="{9886DFC8-1BF8-4817-A4F2-929C39042BD6}" type="presParOf" srcId="{333A1088-737F-45CB-B68E-254E46348037}" destId="{25B08C86-7E15-44DC-BE7F-FFB55DD49D12}" srcOrd="11" destOrd="0" presId="urn:microsoft.com/office/officeart/2005/8/layout/target3"/>
    <dgm:cxn modelId="{F214B319-F01B-44DB-9785-C3A6C36D62F5}" type="presParOf" srcId="{333A1088-737F-45CB-B68E-254E46348037}" destId="{76644BE8-9D7C-4C09-B250-3D10AF48CBB7}" srcOrd="12" destOrd="0" presId="urn:microsoft.com/office/officeart/2005/8/layout/target3"/>
    <dgm:cxn modelId="{1399E75C-454D-4945-BA1A-79460D681A39}" type="presParOf" srcId="{333A1088-737F-45CB-B68E-254E46348037}" destId="{EE85B701-7295-41C0-BA7A-34D3756A2AE6}" srcOrd="13" destOrd="0" presId="urn:microsoft.com/office/officeart/2005/8/layout/target3"/>
    <dgm:cxn modelId="{5DE7105F-5496-4E8C-97FC-4CB172D9F244}" type="presParOf" srcId="{333A1088-737F-45CB-B68E-254E46348037}" destId="{8BEBB6EC-1DAA-4CAC-8A25-BC0FCBD5DBD5}" srcOrd="14" destOrd="0" presId="urn:microsoft.com/office/officeart/2005/8/layout/target3"/>
    <dgm:cxn modelId="{A1B61494-6FFD-4CD6-84E8-648232949DCC}" type="presParOf" srcId="{333A1088-737F-45CB-B68E-254E46348037}" destId="{AED2198E-93D5-4001-81B4-73124B309672}" srcOrd="15" destOrd="0" presId="urn:microsoft.com/office/officeart/2005/8/layout/target3"/>
    <dgm:cxn modelId="{1D6654A5-2369-4EDD-8937-26AB4D1F8B91}" type="presParOf" srcId="{333A1088-737F-45CB-B68E-254E46348037}" destId="{2BE915AB-18AA-4053-B92C-3BFC9ED204BB}" srcOrd="16" destOrd="0" presId="urn:microsoft.com/office/officeart/2005/8/layout/target3"/>
    <dgm:cxn modelId="{5AE7E955-E2C6-48FF-ABDE-97263D941B9E}" type="presParOf" srcId="{333A1088-737F-45CB-B68E-254E46348037}" destId="{6BB5E863-4638-4E1D-BFDE-399D028AC4ED}" srcOrd="17" destOrd="0" presId="urn:microsoft.com/office/officeart/2005/8/layout/target3"/>
    <dgm:cxn modelId="{310F4C82-C1B4-42AB-BEB1-E26BD2BBB216}" type="presParOf" srcId="{333A1088-737F-45CB-B68E-254E46348037}" destId="{5A5FFA88-C948-4069-8E93-59FA12366E83}" srcOrd="18" destOrd="0" presId="urn:microsoft.com/office/officeart/2005/8/layout/target3"/>
    <dgm:cxn modelId="{F7D66FDF-3B12-4843-86A1-F4C416FF084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520412" cy="35204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44551" y="0"/>
          <a:ext cx="6415646" cy="3520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44551" y="0"/>
        <a:ext cx="6415646" cy="563265"/>
      </dsp:txXfrm>
    </dsp:sp>
    <dsp:sp modelId="{A52A0455-90FF-4808-ABD0-F02540D31D5A}">
      <dsp:nvSpPr>
        <dsp:cNvPr id="0" name=""/>
        <dsp:cNvSpPr/>
      </dsp:nvSpPr>
      <dsp:spPr>
        <a:xfrm>
          <a:off x="369643" y="563265"/>
          <a:ext cx="2781125" cy="27811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60206" y="563265"/>
          <a:ext cx="6415646" cy="2781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</a:t>
          </a:r>
          <a:r>
            <a:rPr lang="cs-CZ" sz="2000" kern="1200" dirty="0" err="1" smtClean="0"/>
            <a:t>Kaĺavská</a:t>
          </a:r>
          <a:endParaRPr lang="cs-CZ" sz="2000" kern="1200" dirty="0"/>
        </a:p>
      </dsp:txBody>
      <dsp:txXfrm>
        <a:off x="1760206" y="563265"/>
        <a:ext cx="6415646" cy="563265"/>
      </dsp:txXfrm>
    </dsp:sp>
    <dsp:sp modelId="{313FC574-E1CD-4FB4-B054-0B805CE0447D}">
      <dsp:nvSpPr>
        <dsp:cNvPr id="0" name=""/>
        <dsp:cNvSpPr/>
      </dsp:nvSpPr>
      <dsp:spPr>
        <a:xfrm>
          <a:off x="739286" y="1126531"/>
          <a:ext cx="2041838" cy="20418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60206" y="1126531"/>
          <a:ext cx="6415646" cy="20418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VY_32_INOVACE_06_</a:t>
          </a:r>
          <a:r>
            <a:rPr lang="cs-CZ" sz="2000" kern="1200" baseline="0" dirty="0" err="1" smtClean="0"/>
            <a:t>School</a:t>
          </a:r>
          <a:r>
            <a:rPr lang="cs-CZ" sz="2000" kern="1200" baseline="0" dirty="0" smtClean="0"/>
            <a:t> </a:t>
          </a:r>
          <a:r>
            <a:rPr lang="cs-CZ" sz="2000" kern="1200" baseline="0" dirty="0" err="1" smtClean="0"/>
            <a:t>furniture</a:t>
          </a:r>
          <a:endParaRPr lang="cs-CZ" sz="2000" kern="1200" dirty="0"/>
        </a:p>
      </dsp:txBody>
      <dsp:txXfrm>
        <a:off x="1760206" y="1126531"/>
        <a:ext cx="6415646" cy="563265"/>
      </dsp:txXfrm>
    </dsp:sp>
    <dsp:sp modelId="{FFC9F71D-1B4F-4AD9-A4A6-86ADEFC8AF5C}">
      <dsp:nvSpPr>
        <dsp:cNvPr id="0" name=""/>
        <dsp:cNvSpPr/>
      </dsp:nvSpPr>
      <dsp:spPr>
        <a:xfrm>
          <a:off x="1108929" y="1689797"/>
          <a:ext cx="1302552" cy="13025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11126" y="1691504"/>
          <a:ext cx="6415646" cy="13025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School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furniture</a:t>
          </a:r>
          <a:endParaRPr lang="cs-CZ" sz="2000" kern="1200" dirty="0"/>
        </a:p>
      </dsp:txBody>
      <dsp:txXfrm>
        <a:off x="1711126" y="1691504"/>
        <a:ext cx="6415646" cy="563265"/>
      </dsp:txXfrm>
    </dsp:sp>
    <dsp:sp modelId="{EE85B701-7295-41C0-BA7A-34D3756A2AE6}">
      <dsp:nvSpPr>
        <dsp:cNvPr id="0" name=""/>
        <dsp:cNvSpPr/>
      </dsp:nvSpPr>
      <dsp:spPr>
        <a:xfrm>
          <a:off x="1478573" y="2253063"/>
          <a:ext cx="563265" cy="56326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60206" y="2253063"/>
          <a:ext cx="6415646" cy="563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CZ.1.07/1.4.00/21.2004 </a:t>
          </a:r>
          <a:endParaRPr lang="cs-CZ" sz="2000" kern="1200" dirty="0"/>
        </a:p>
      </dsp:txBody>
      <dsp:txXfrm>
        <a:off x="1760206" y="2253063"/>
        <a:ext cx="6415646" cy="563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5C12A6-7502-4B59-BDBA-2146A0986737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6D1F25-233C-41B8-AED4-56AFE478B6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4762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poslouchají a opakují slova po učiteli.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D1F25-233C-41B8-AED4-56AFE478B66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Doplnění slov pomocí fixu na interaktivní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D1F25-233C-41B8-AED4-56AFE478B662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Spojení slov s obrázkem pomocí fixu</a:t>
            </a:r>
            <a:r>
              <a:rPr lang="cs-CZ" baseline="0" dirty="0" smtClean="0"/>
              <a:t> na </a:t>
            </a:r>
            <a:r>
              <a:rPr lang="cs-CZ" dirty="0" smtClean="0"/>
              <a:t>interaktivní</a:t>
            </a:r>
            <a:r>
              <a:rPr lang="cs-CZ" baseline="0" dirty="0" smtClean="0"/>
              <a:t>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D1F25-233C-41B8-AED4-56AFE478B662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Psát slova na papír nebo rozdělit fixem na interaktivní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D1F25-233C-41B8-AED4-56AFE478B662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píší anglické ekvivalenty pomocí fixu</a:t>
            </a:r>
            <a:r>
              <a:rPr lang="cs-CZ" baseline="0" dirty="0" smtClean="0"/>
              <a:t> na </a:t>
            </a:r>
            <a:r>
              <a:rPr lang="cs-CZ" dirty="0" smtClean="0"/>
              <a:t>interaktivní</a:t>
            </a:r>
            <a:r>
              <a:rPr lang="cs-CZ" baseline="0" dirty="0" smtClean="0"/>
              <a:t> tabuli nebo </a:t>
            </a:r>
            <a:r>
              <a:rPr lang="cs-CZ" baseline="0" smtClean="0"/>
              <a:t>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D1F25-233C-41B8-AED4-56AFE478B662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Učitel ukazuje na nábytek ve třídě</a:t>
            </a:r>
            <a:r>
              <a:rPr lang="cs-CZ" baseline="0" dirty="0" smtClean="0"/>
              <a:t> a ptá se. Lze se ptát i bez ukazování, žáci hádají.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6D1F25-233C-41B8-AED4-56AFE478B662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wmf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wmf"/><Relationship Id="rId4" Type="http://schemas.openxmlformats.org/officeDocument/2006/relationships/image" Target="../media/image3.wmf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3. </a:t>
            </a:r>
            <a:r>
              <a:rPr lang="cs-CZ" smtClean="0"/>
              <a:t>ročník</a:t>
            </a:r>
            <a:r>
              <a:rPr lang="cs-CZ" smtClean="0"/>
              <a:t> </a:t>
            </a:r>
            <a:r>
              <a:rPr lang="cs-CZ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barevné fixy na interaktivní tabuli,  magnety,  kartičky se slovy, pracovní sešit </a:t>
            </a:r>
            <a:r>
              <a:rPr lang="cs-CZ" dirty="0" err="1" smtClean="0"/>
              <a:t>Chit</a:t>
            </a:r>
            <a:r>
              <a:rPr lang="cs-CZ" dirty="0" smtClean="0"/>
              <a:t> Chat 1, psací potřeby, sešit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motivace k výuce slovní zásoby na téma  školní  nábytek, interaktivní seznámení a procvičení nové slovní zásoby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poslech a opakování slov, ukazování na obrázky a reálné předměty, přiřazování slov k obrázkům, doplňování chybějících písmen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Local Settings\Temporary Internet Files\Content.IE5\3PVKIJVL\MC90034402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714356"/>
            <a:ext cx="1928826" cy="178595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tor\Local Settings\Temporary Internet Files\Content.IE5\Z71DI2OS\MC90019364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714621"/>
            <a:ext cx="1857388" cy="1571635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tor\Local Settings\Temporary Internet Files\Content.IE5\Z71DI2OS\MC90029094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1538" y="4786298"/>
            <a:ext cx="1790233" cy="2071702"/>
          </a:xfrm>
          <a:prstGeom prst="rect">
            <a:avLst/>
          </a:prstGeom>
          <a:noFill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0694" y="214290"/>
            <a:ext cx="192882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43702" y="2285992"/>
            <a:ext cx="250029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5074" y="4557722"/>
            <a:ext cx="2143108" cy="230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ovéPole 13"/>
          <p:cNvSpPr txBox="1"/>
          <p:nvPr/>
        </p:nvSpPr>
        <p:spPr>
          <a:xfrm>
            <a:off x="2714612" y="1357298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board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00298" y="3000372"/>
            <a:ext cx="15001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desk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786050" y="5572140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chair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286248" y="357166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table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14876" y="3071810"/>
            <a:ext cx="2000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window</a:t>
            </a:r>
            <a:endParaRPr lang="cs-CZ" sz="4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857752" y="5715016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door</a:t>
            </a:r>
            <a:endParaRPr lang="cs-CZ" sz="4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4282" y="214290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Listen </a:t>
            </a:r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repeat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endParaRPr lang="cs-CZ" sz="24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Documents and Settings\Administrator\Local Settings\Temporary Internet Files\Content.IE5\IQV8GVD3\MC900441468[1]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71671" y="3786191"/>
            <a:ext cx="2571768" cy="2223632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4357686" y="450057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clock</a:t>
            </a:r>
            <a:endParaRPr lang="cs-CZ" sz="4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Local Settings\Temporary Internet Files\Content.IE5\3PVKIJVL\MC90034402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714356"/>
            <a:ext cx="1928826" cy="178595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tor\Local Settings\Temporary Internet Files\Content.IE5\Z71DI2OS\MC90019364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714621"/>
            <a:ext cx="1857388" cy="1571635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tor\Local Settings\Temporary Internet Files\Content.IE5\Z71DI2OS\MC90029094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4572008"/>
            <a:ext cx="1790233" cy="207170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928926" y="3429000"/>
            <a:ext cx="2714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d  -  -  k</a:t>
            </a:r>
            <a:endParaRPr lang="cs-CZ" sz="4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43240" y="5643578"/>
            <a:ext cx="25003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ch  -  -  r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00364" y="1142984"/>
            <a:ext cx="2714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cs typeface="Times New Roman" pitchFamily="18" charset="0"/>
              </a:rPr>
              <a:t>b  -  -  -  d</a:t>
            </a:r>
            <a:endParaRPr lang="cs-CZ" sz="4800" dirty="0"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14744" y="357166"/>
            <a:ext cx="40005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Complete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words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214290"/>
            <a:ext cx="192882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2285992"/>
            <a:ext cx="250029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4557722"/>
            <a:ext cx="2143108" cy="230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1643042" y="1214422"/>
            <a:ext cx="25717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cs typeface="Times New Roman" pitchFamily="18" charset="0"/>
              </a:rPr>
              <a:t>t  -  -  -  e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00364" y="3000372"/>
            <a:ext cx="33575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w  -  -  -  -  </a:t>
            </a:r>
            <a:r>
              <a:rPr lang="cs-CZ" sz="4800" dirty="0" err="1" smtClean="0"/>
              <a:t>w</a:t>
            </a:r>
            <a:endParaRPr lang="cs-CZ" sz="4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9058" y="5643578"/>
            <a:ext cx="1928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d  -  -  r</a:t>
            </a:r>
            <a:endParaRPr lang="cs-CZ" sz="4800" dirty="0"/>
          </a:p>
        </p:txBody>
      </p:sp>
      <p:pic>
        <p:nvPicPr>
          <p:cNvPr id="2050" name="Picture 2" descr="C:\Documents and Settings\Administrator\Local Settings\Temporary Internet Files\Content.IE5\IQV8GVD3\MC900441468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643314"/>
            <a:ext cx="2742857" cy="2742857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2500298" y="4429132"/>
            <a:ext cx="22685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c  -  -  - k</a:t>
            </a:r>
            <a:endParaRPr lang="cs-CZ" sz="4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5720" y="928670"/>
            <a:ext cx="6400800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6786578" y="785794"/>
            <a:ext cx="1857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window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29454" y="1857364"/>
            <a:ext cx="1643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desk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00892" y="2928934"/>
            <a:ext cx="21431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chair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58016" y="5000636"/>
            <a:ext cx="1714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board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42976" y="285728"/>
            <a:ext cx="5715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words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picture</a:t>
            </a:r>
            <a:endParaRPr lang="cs-CZ" sz="24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Administrator\Local Settings\Temporary Internet Files\Content.IE5\ZTNVNTSM\MC900441504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857232"/>
            <a:ext cx="1828572" cy="182857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6929454" y="4071942"/>
            <a:ext cx="1237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clock</a:t>
            </a:r>
            <a:endParaRPr lang="cs-CZ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ývojový diagram: děrná páska 5"/>
          <p:cNvSpPr/>
          <p:nvPr/>
        </p:nvSpPr>
        <p:spPr>
          <a:xfrm>
            <a:off x="0" y="2000240"/>
            <a:ext cx="9144000" cy="2590622"/>
          </a:xfrm>
          <a:prstGeom prst="flowChartPunchedTap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4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windowchairclocktabledoorboarddesk</a:t>
            </a:r>
            <a:endParaRPr lang="cs-CZ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71802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words</a:t>
            </a:r>
            <a:endParaRPr lang="cs-CZ" sz="3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285784" y="2786058"/>
            <a:ext cx="97155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window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chair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clock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table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door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board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desk</a:t>
            </a:r>
            <a:endParaRPr lang="cs-CZ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71934" y="785794"/>
            <a:ext cx="357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cs-CZ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FF0000"/>
                </a:solidFill>
              </a:rPr>
              <a:t>                </a:t>
            </a:r>
            <a:r>
              <a:rPr lang="cs-CZ" dirty="0" err="1" smtClean="0">
                <a:solidFill>
                  <a:srgbClr val="FF0000"/>
                </a:solidFill>
              </a:rPr>
              <a:t>Write</a:t>
            </a:r>
            <a:r>
              <a:rPr lang="cs-CZ" dirty="0" smtClean="0">
                <a:solidFill>
                  <a:srgbClr val="FF0000"/>
                </a:solidFill>
              </a:rPr>
              <a:t>.              </a:t>
            </a:r>
            <a:r>
              <a:rPr lang="cs-CZ" dirty="0" err="1" smtClean="0">
                <a:solidFill>
                  <a:srgbClr val="FF0000"/>
                </a:solidFill>
              </a:rPr>
              <a:t>Check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4400" dirty="0" smtClean="0"/>
              <a:t>stůl                                     table</a:t>
            </a:r>
          </a:p>
          <a:p>
            <a:pPr>
              <a:buNone/>
            </a:pPr>
            <a:r>
              <a:rPr lang="cs-CZ" sz="4400" dirty="0" smtClean="0"/>
              <a:t>židle                                   </a:t>
            </a:r>
            <a:r>
              <a:rPr lang="cs-CZ" sz="4400" dirty="0" err="1" smtClean="0"/>
              <a:t>chair</a:t>
            </a: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tabule                                </a:t>
            </a:r>
            <a:r>
              <a:rPr lang="cs-CZ" sz="4400" dirty="0" err="1" smtClean="0"/>
              <a:t>board</a:t>
            </a: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okno                                  </a:t>
            </a:r>
            <a:r>
              <a:rPr lang="cs-CZ" sz="4400" dirty="0" err="1" smtClean="0"/>
              <a:t>window</a:t>
            </a: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psací stůl                           </a:t>
            </a:r>
            <a:r>
              <a:rPr lang="cs-CZ" sz="4400" dirty="0" err="1" smtClean="0"/>
              <a:t>desk</a:t>
            </a: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dveře                                 </a:t>
            </a:r>
            <a:r>
              <a:rPr lang="cs-CZ" sz="4400" dirty="0" err="1" smtClean="0"/>
              <a:t>door</a:t>
            </a: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hodiny                               </a:t>
            </a:r>
            <a:r>
              <a:rPr lang="cs-CZ" sz="4400" dirty="0" err="1" smtClean="0"/>
              <a:t>clock</a:t>
            </a:r>
            <a:endParaRPr lang="cs-CZ" sz="44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Vývojový diagram: postup 3"/>
          <p:cNvSpPr/>
          <p:nvPr/>
        </p:nvSpPr>
        <p:spPr>
          <a:xfrm>
            <a:off x="5004048" y="1340768"/>
            <a:ext cx="2643206" cy="4429156"/>
          </a:xfrm>
          <a:prstGeom prst="flowChart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Guess</a:t>
            </a:r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cs-CZ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endParaRPr lang="cs-CZ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colour´s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Font typeface="Wingdings" pitchFamily="2" charset="2"/>
              <a:buChar char="Ø"/>
            </a:pP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4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Open </a:t>
            </a:r>
            <a:r>
              <a:rPr lang="cs-CZ" sz="44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4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activity</a:t>
            </a:r>
            <a:r>
              <a:rPr lang="cs-CZ" sz="4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4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4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4400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cs-CZ" sz="4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10.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305</Words>
  <Application>Microsoft Office PowerPoint</Application>
  <PresentationFormat>Předvádění na obrazovce (4:3)</PresentationFormat>
  <Paragraphs>68</Paragraphs>
  <Slides>11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                Write.              Check.</vt:lpstr>
      <vt:lpstr>Guess!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FURNITURE</dc:title>
  <dc:creator>Administrator</dc:creator>
  <cp:lastModifiedBy>Administrator</cp:lastModifiedBy>
  <cp:revision>17</cp:revision>
  <dcterms:modified xsi:type="dcterms:W3CDTF">2012-01-17T16:42:19Z</dcterms:modified>
</cp:coreProperties>
</file>