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5" r:id="rId9"/>
    <p:sldId id="266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39" d="100"/>
        <a:sy n="39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VY_32_INOVACE_07_</a:t>
          </a:r>
          <a:r>
            <a:rPr lang="cs-CZ" sz="2000" baseline="0" dirty="0" err="1" smtClean="0"/>
            <a:t>Numbers</a:t>
          </a:r>
          <a:r>
            <a:rPr lang="cs-CZ" sz="2000" baseline="0" dirty="0" smtClean="0"/>
            <a:t> 13 - 20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Numbers</a:t>
          </a:r>
          <a:r>
            <a:rPr lang="cs-CZ" sz="2000" dirty="0" smtClean="0"/>
            <a:t> 13 - 20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4FC9DAA-3C11-482B-A527-8ECBFBE8B5EB}" type="presOf" srcId="{D8197B8C-B260-4A16-BDF4-0947B075E274}" destId="{5A5FFA88-C948-4069-8E93-59FA12366E83}" srcOrd="1" destOrd="0" presId="urn:microsoft.com/office/officeart/2005/8/layout/target3"/>
    <dgm:cxn modelId="{6E144C51-2017-4F27-BA0A-B334226C1B47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E79567B-C4B5-4C85-9FC3-09D6FD62CCE8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4AD0B99-0E56-4BE2-8779-B35A8C8986E0}" type="presOf" srcId="{B651F6E3-6281-48DB-9319-2AEAFDAE7572}" destId="{6BB5E863-4638-4E1D-BFDE-399D028AC4ED}" srcOrd="1" destOrd="0" presId="urn:microsoft.com/office/officeart/2005/8/layout/target3"/>
    <dgm:cxn modelId="{80BA5BA1-DE30-455F-A53D-0921E3215BF5}" type="presOf" srcId="{4C35D32F-0EAB-4CD7-82EE-45574DC2A586}" destId="{8BEBB6EC-1DAA-4CAC-8A25-BC0FCBD5DBD5}" srcOrd="0" destOrd="0" presId="urn:microsoft.com/office/officeart/2005/8/layout/target3"/>
    <dgm:cxn modelId="{794A9027-B414-4D9E-8058-EE82C184A2DB}" type="presOf" srcId="{D1B46980-6531-4606-95E6-44980827E919}" destId="{2BE915AB-18AA-4053-B92C-3BFC9ED204BB}" srcOrd="1" destOrd="0" presId="urn:microsoft.com/office/officeart/2005/8/layout/target3"/>
    <dgm:cxn modelId="{9701377D-9279-4D26-BB56-23FB368EBA60}" type="presOf" srcId="{4C35D32F-0EAB-4CD7-82EE-45574DC2A586}" destId="{890E4F0B-2866-4A3F-A3C7-2A14B1797930}" srcOrd="1" destOrd="0" presId="urn:microsoft.com/office/officeart/2005/8/layout/target3"/>
    <dgm:cxn modelId="{F39EC0C7-9FCF-42E6-9F25-747BD6CD9209}" type="presOf" srcId="{B651F6E3-6281-48DB-9319-2AEAFDAE7572}" destId="{619D679B-A015-4ECF-8348-D1034C574F40}" srcOrd="0" destOrd="0" presId="urn:microsoft.com/office/officeart/2005/8/layout/target3"/>
    <dgm:cxn modelId="{FDB2A87C-8EC2-45AF-90DD-7FCFD94C3597}" type="presOf" srcId="{D8197B8C-B260-4A16-BDF4-0947B075E274}" destId="{25B08C86-7E15-44DC-BE7F-FFB55DD49D12}" srcOrd="0" destOrd="0" presId="urn:microsoft.com/office/officeart/2005/8/layout/target3"/>
    <dgm:cxn modelId="{6E1F0C65-E74C-40FC-A63B-C0B09D116D06}" type="presOf" srcId="{D1D4F407-5343-4D3F-B5B9-D407B03CAEB4}" destId="{D005CE8C-CC26-4C3E-AC11-E15060ECD759}" srcOrd="0" destOrd="0" presId="urn:microsoft.com/office/officeart/2005/8/layout/target3"/>
    <dgm:cxn modelId="{0E9A6890-DA44-42F2-A38F-C2C879EC1972}" type="presOf" srcId="{D1D4F407-5343-4D3F-B5B9-D407B03CAEB4}" destId="{AED2198E-93D5-4001-81B4-73124B309672}" srcOrd="1" destOrd="0" presId="urn:microsoft.com/office/officeart/2005/8/layout/target3"/>
    <dgm:cxn modelId="{C441446A-D3E1-4569-9770-DE4E5A773B17}" type="presParOf" srcId="{333A1088-737F-45CB-B68E-254E46348037}" destId="{F5ABB229-8D3B-4694-996A-96F23CF14429}" srcOrd="0" destOrd="0" presId="urn:microsoft.com/office/officeart/2005/8/layout/target3"/>
    <dgm:cxn modelId="{6101327A-DD25-4E9F-AF38-ED2587E0A1FB}" type="presParOf" srcId="{333A1088-737F-45CB-B68E-254E46348037}" destId="{F41139FD-01EE-4571-8B17-4FB00FC51163}" srcOrd="1" destOrd="0" presId="urn:microsoft.com/office/officeart/2005/8/layout/target3"/>
    <dgm:cxn modelId="{E1E034C2-91E9-47DC-A0F4-4C1D7C780E3F}" type="presParOf" srcId="{333A1088-737F-45CB-B68E-254E46348037}" destId="{D005CE8C-CC26-4C3E-AC11-E15060ECD759}" srcOrd="2" destOrd="0" presId="urn:microsoft.com/office/officeart/2005/8/layout/target3"/>
    <dgm:cxn modelId="{F35C1713-5FE9-4360-8341-C11FC6A543F1}" type="presParOf" srcId="{333A1088-737F-45CB-B68E-254E46348037}" destId="{2C702D82-9B77-49B7-9568-BB8EB47C3372}" srcOrd="3" destOrd="0" presId="urn:microsoft.com/office/officeart/2005/8/layout/target3"/>
    <dgm:cxn modelId="{AE1BBAE0-78C9-4371-981D-72CC86997F8A}" type="presParOf" srcId="{333A1088-737F-45CB-B68E-254E46348037}" destId="{A52A0455-90FF-4808-ABD0-F02540D31D5A}" srcOrd="4" destOrd="0" presId="urn:microsoft.com/office/officeart/2005/8/layout/target3"/>
    <dgm:cxn modelId="{51AA6D2A-3F0B-49AD-85E6-9930B5E78745}" type="presParOf" srcId="{333A1088-737F-45CB-B68E-254E46348037}" destId="{6140AFEC-043D-4C43-A2F9-D0F5331DF3A3}" srcOrd="5" destOrd="0" presId="urn:microsoft.com/office/officeart/2005/8/layout/target3"/>
    <dgm:cxn modelId="{E63C9DBD-E6FD-430E-A911-9C1FB03C21E2}" type="presParOf" srcId="{333A1088-737F-45CB-B68E-254E46348037}" destId="{9358AC05-5D7D-4327-9F80-1AD486AEA664}" srcOrd="6" destOrd="0" presId="urn:microsoft.com/office/officeart/2005/8/layout/target3"/>
    <dgm:cxn modelId="{33D59D32-D245-4453-8323-F35B38DBA434}" type="presParOf" srcId="{333A1088-737F-45CB-B68E-254E46348037}" destId="{313FC574-E1CD-4FB4-B054-0B805CE0447D}" srcOrd="7" destOrd="0" presId="urn:microsoft.com/office/officeart/2005/8/layout/target3"/>
    <dgm:cxn modelId="{EE494808-2B00-461E-BC3B-E3607A480509}" type="presParOf" srcId="{333A1088-737F-45CB-B68E-254E46348037}" destId="{619D679B-A015-4ECF-8348-D1034C574F40}" srcOrd="8" destOrd="0" presId="urn:microsoft.com/office/officeart/2005/8/layout/target3"/>
    <dgm:cxn modelId="{24336872-3043-40EF-AB69-857E63E3BF22}" type="presParOf" srcId="{333A1088-737F-45CB-B68E-254E46348037}" destId="{322283A8-4A27-4CDA-BAE3-F381106A9174}" srcOrd="9" destOrd="0" presId="urn:microsoft.com/office/officeart/2005/8/layout/target3"/>
    <dgm:cxn modelId="{C2EE55B4-58A8-4C26-B29D-57D2F3AF9394}" type="presParOf" srcId="{333A1088-737F-45CB-B68E-254E46348037}" destId="{FFC9F71D-1B4F-4AD9-A4A6-86ADEFC8AF5C}" srcOrd="10" destOrd="0" presId="urn:microsoft.com/office/officeart/2005/8/layout/target3"/>
    <dgm:cxn modelId="{0CFA591C-57D4-42AE-9C58-975DCDE6A074}" type="presParOf" srcId="{333A1088-737F-45CB-B68E-254E46348037}" destId="{25B08C86-7E15-44DC-BE7F-FFB55DD49D12}" srcOrd="11" destOrd="0" presId="urn:microsoft.com/office/officeart/2005/8/layout/target3"/>
    <dgm:cxn modelId="{2AEAFFFB-321A-4DA8-B066-DF790837B2B6}" type="presParOf" srcId="{333A1088-737F-45CB-B68E-254E46348037}" destId="{76644BE8-9D7C-4C09-B250-3D10AF48CBB7}" srcOrd="12" destOrd="0" presId="urn:microsoft.com/office/officeart/2005/8/layout/target3"/>
    <dgm:cxn modelId="{0F8C9CF2-9417-455C-B4B9-8983BD380224}" type="presParOf" srcId="{333A1088-737F-45CB-B68E-254E46348037}" destId="{EE85B701-7295-41C0-BA7A-34D3756A2AE6}" srcOrd="13" destOrd="0" presId="urn:microsoft.com/office/officeart/2005/8/layout/target3"/>
    <dgm:cxn modelId="{AA408FB4-F2F9-4146-ACC0-481E57B1292E}" type="presParOf" srcId="{333A1088-737F-45CB-B68E-254E46348037}" destId="{8BEBB6EC-1DAA-4CAC-8A25-BC0FCBD5DBD5}" srcOrd="14" destOrd="0" presId="urn:microsoft.com/office/officeart/2005/8/layout/target3"/>
    <dgm:cxn modelId="{1C5582C9-D002-4D89-B3A6-3740A9B05CB8}" type="presParOf" srcId="{333A1088-737F-45CB-B68E-254E46348037}" destId="{AED2198E-93D5-4001-81B4-73124B309672}" srcOrd="15" destOrd="0" presId="urn:microsoft.com/office/officeart/2005/8/layout/target3"/>
    <dgm:cxn modelId="{7E3B8196-B829-498F-871C-D9083238DA98}" type="presParOf" srcId="{333A1088-737F-45CB-B68E-254E46348037}" destId="{2BE915AB-18AA-4053-B92C-3BFC9ED204BB}" srcOrd="16" destOrd="0" presId="urn:microsoft.com/office/officeart/2005/8/layout/target3"/>
    <dgm:cxn modelId="{50BA1AFB-0C9D-44CF-B574-A5D1B335989C}" type="presParOf" srcId="{333A1088-737F-45CB-B68E-254E46348037}" destId="{6BB5E863-4638-4E1D-BFDE-399D028AC4ED}" srcOrd="17" destOrd="0" presId="urn:microsoft.com/office/officeart/2005/8/layout/target3"/>
    <dgm:cxn modelId="{6F4C78DB-6519-4EF9-BBF1-305366C186A5}" type="presParOf" srcId="{333A1088-737F-45CB-B68E-254E46348037}" destId="{5A5FFA88-C948-4069-8E93-59FA12366E83}" srcOrd="18" destOrd="0" presId="urn:microsoft.com/office/officeart/2005/8/layout/target3"/>
    <dgm:cxn modelId="{09F6823F-4FC5-49CD-A8E7-2C8499B7877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VY_32_INOVACE_07_</a:t>
          </a:r>
          <a:r>
            <a:rPr lang="cs-CZ" sz="2000" kern="1200" baseline="0" dirty="0" err="1" smtClean="0"/>
            <a:t>Numbers</a:t>
          </a:r>
          <a:r>
            <a:rPr lang="cs-CZ" sz="2000" kern="1200" baseline="0" dirty="0" smtClean="0"/>
            <a:t> 13 - 20</a:t>
          </a:r>
          <a:endParaRPr lang="cs-CZ" sz="2000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Numbers</a:t>
          </a:r>
          <a:r>
            <a:rPr lang="cs-CZ" sz="2000" kern="1200" dirty="0" smtClean="0"/>
            <a:t> 13 - 20 </a:t>
          </a:r>
          <a:endParaRPr lang="cs-CZ" sz="2000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25E040-6EF8-4F98-867B-950441346870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5E0FEB-5B61-4E29-92F2-F842E60DF2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894833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poslouchají, opakují, pomocí magnetů přidávají karty s čísly</a:t>
            </a:r>
            <a:r>
              <a:rPr lang="cs-CZ" baseline="0" dirty="0" smtClean="0"/>
              <a:t> nebo je píší.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5E0FEB-5B61-4E29-92F2-F842E60DF24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Posunou obláčků</a:t>
            </a:r>
            <a:r>
              <a:rPr lang="cs-CZ" baseline="0" dirty="0" smtClean="0"/>
              <a:t> k číslům, možno spojovat i fixem, opakovat barvy.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5E0FEB-5B61-4E29-92F2-F842E60DF24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Přesun slov ke znamínkům či naopak.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5AAC1A-AF4F-4D76-BDD9-5690314DF7B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Počítání</a:t>
            </a:r>
            <a:r>
              <a:rPr lang="cs-CZ" baseline="0" dirty="0" smtClean="0"/>
              <a:t> nahlas, posun hvězdičky k výsledku.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5E0FEB-5B61-4E29-92F2-F842E60DF24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Vybarvování pomocí pravého tlačítka myši,</a:t>
            </a:r>
            <a:r>
              <a:rPr lang="cs-CZ" baseline="0" dirty="0" smtClean="0"/>
              <a:t> opakování barev a čísel.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5AAC1A-AF4F-4D76-BDD9-5690314DF7B5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3. ročník 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fixy na interaktivní tabuli, kartičky s čísly, magnety, pracovní sešit </a:t>
            </a:r>
            <a:r>
              <a:rPr lang="cs-CZ" dirty="0" err="1" smtClean="0"/>
              <a:t>Chit</a:t>
            </a:r>
            <a:r>
              <a:rPr lang="cs-CZ" dirty="0" smtClean="0"/>
              <a:t> Chat 1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aktivní přístup žáků k procvičování a opakování čísel 13 - 20, počítání a opakování barev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spojování slov s čísly, přidávání karet s čísly ke slovům, opakování matematických znamének, matematické příklady, vybarvování  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0"/>
            <a:ext cx="9572660" cy="1143000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Listen </a:t>
            </a:r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repeat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b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cards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numbers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chemeClr val="accent4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85720" y="1500174"/>
            <a:ext cx="8229600" cy="500066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thirteen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fourteen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fifteen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sixteen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seventeen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eighteen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nineteen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twenty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numbers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chemeClr val="accent4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7158" y="1214422"/>
            <a:ext cx="857256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thirteen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                        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fourteen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fifteen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sixteen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seventeen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eighteen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               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nineteen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twenty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Mrak 22"/>
          <p:cNvSpPr/>
          <p:nvPr/>
        </p:nvSpPr>
        <p:spPr>
          <a:xfrm>
            <a:off x="7643834" y="928670"/>
            <a:ext cx="1271590" cy="98583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endParaRPr lang="cs-CZ" sz="36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Mrak 23"/>
          <p:cNvSpPr/>
          <p:nvPr/>
        </p:nvSpPr>
        <p:spPr>
          <a:xfrm>
            <a:off x="4714876" y="1285860"/>
            <a:ext cx="1271590" cy="98583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cs-CZ" sz="36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Mrak 24"/>
          <p:cNvSpPr/>
          <p:nvPr/>
        </p:nvSpPr>
        <p:spPr>
          <a:xfrm>
            <a:off x="2500298" y="2071678"/>
            <a:ext cx="1271590" cy="98583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17</a:t>
            </a:r>
            <a:endParaRPr lang="cs-CZ" sz="36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Mrak 25"/>
          <p:cNvSpPr/>
          <p:nvPr/>
        </p:nvSpPr>
        <p:spPr>
          <a:xfrm>
            <a:off x="4714876" y="4000504"/>
            <a:ext cx="1271590" cy="98583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Mrak 26"/>
          <p:cNvSpPr/>
          <p:nvPr/>
        </p:nvSpPr>
        <p:spPr>
          <a:xfrm>
            <a:off x="571472" y="3643314"/>
            <a:ext cx="1271590" cy="98583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19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Mrak 27"/>
          <p:cNvSpPr/>
          <p:nvPr/>
        </p:nvSpPr>
        <p:spPr>
          <a:xfrm>
            <a:off x="2357422" y="5572140"/>
            <a:ext cx="1271590" cy="98583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Mrak 28"/>
          <p:cNvSpPr/>
          <p:nvPr/>
        </p:nvSpPr>
        <p:spPr>
          <a:xfrm>
            <a:off x="6500826" y="2714620"/>
            <a:ext cx="1271590" cy="98583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18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Mrak 29"/>
          <p:cNvSpPr/>
          <p:nvPr/>
        </p:nvSpPr>
        <p:spPr>
          <a:xfrm>
            <a:off x="7358082" y="5143512"/>
            <a:ext cx="1271590" cy="98583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3600" b="1" dirty="0">
              <a:solidFill>
                <a:schemeClr val="accent4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778098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</a:rPr>
              <a:t>Add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</a:rPr>
              <a:t>the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</a:rPr>
              <a:t>words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</a:rPr>
              <a:t> to </a:t>
            </a:r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</a:rPr>
              <a:t>the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</a:rPr>
              <a:t>signs</a:t>
            </a:r>
            <a:endParaRPr lang="cs-CZ" sz="3200" b="1" u="sng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Plus 4"/>
          <p:cNvSpPr/>
          <p:nvPr/>
        </p:nvSpPr>
        <p:spPr>
          <a:xfrm>
            <a:off x="928662" y="1428736"/>
            <a:ext cx="914400" cy="914400"/>
          </a:xfrm>
          <a:prstGeom prst="math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7072330" y="3500438"/>
            <a:ext cx="914400" cy="914400"/>
          </a:xfrm>
          <a:prstGeom prst="mathMultiply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Je rovno 6"/>
          <p:cNvSpPr/>
          <p:nvPr/>
        </p:nvSpPr>
        <p:spPr>
          <a:xfrm>
            <a:off x="5143504" y="1785926"/>
            <a:ext cx="914400" cy="914400"/>
          </a:xfrm>
          <a:prstGeom prst="mathEqual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Mínus 7"/>
          <p:cNvSpPr/>
          <p:nvPr/>
        </p:nvSpPr>
        <p:spPr>
          <a:xfrm>
            <a:off x="1643042" y="4071942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Dělení 8"/>
          <p:cNvSpPr/>
          <p:nvPr/>
        </p:nvSpPr>
        <p:spPr>
          <a:xfrm>
            <a:off x="4500562" y="5072074"/>
            <a:ext cx="914400" cy="914400"/>
          </a:xfrm>
          <a:prstGeom prst="mathDivid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6072198" y="5357826"/>
            <a:ext cx="1819292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equal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3500430" y="3786190"/>
            <a:ext cx="1819292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plus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6500826" y="1785926"/>
            <a:ext cx="1819292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minus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2428860" y="1785926"/>
            <a:ext cx="1819292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divide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785786" y="5500702"/>
            <a:ext cx="1819292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times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Count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numbers</a:t>
            </a:r>
            <a:r>
              <a:rPr lang="cs-CZ" b="1" u="sng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13 + 4 =                                 17 + 2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15 + 1 =                                 18 + 2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19 – 6 =                                 18 – 4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14 – 1 =                                 16 – 1 =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7cípá hvězda 4"/>
          <p:cNvSpPr/>
          <p:nvPr/>
        </p:nvSpPr>
        <p:spPr>
          <a:xfrm>
            <a:off x="7858116" y="4643446"/>
            <a:ext cx="1285884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2928926" y="4429132"/>
            <a:ext cx="1285884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6858016" y="5715016"/>
            <a:ext cx="1285884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cs-CZ" sz="36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7cípá hvězda 7"/>
          <p:cNvSpPr/>
          <p:nvPr/>
        </p:nvSpPr>
        <p:spPr>
          <a:xfrm>
            <a:off x="214282" y="5715016"/>
            <a:ext cx="1285884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19</a:t>
            </a:r>
            <a:endParaRPr lang="cs-CZ" sz="3600" b="1" dirty="0">
              <a:solidFill>
                <a:schemeClr val="accent4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7cípá hvězda 8"/>
          <p:cNvSpPr/>
          <p:nvPr/>
        </p:nvSpPr>
        <p:spPr>
          <a:xfrm>
            <a:off x="1500166" y="5572140"/>
            <a:ext cx="1285884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endParaRPr lang="cs-CZ" sz="36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7cípá hvězda 9"/>
          <p:cNvSpPr/>
          <p:nvPr/>
        </p:nvSpPr>
        <p:spPr>
          <a:xfrm>
            <a:off x="5500694" y="5715016"/>
            <a:ext cx="1285884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36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7cípá hvězda 10"/>
          <p:cNvSpPr/>
          <p:nvPr/>
        </p:nvSpPr>
        <p:spPr>
          <a:xfrm>
            <a:off x="4143372" y="5715016"/>
            <a:ext cx="1285884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17</a:t>
            </a:r>
            <a:endParaRPr lang="cs-CZ" sz="36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7cípá hvězda 11"/>
          <p:cNvSpPr/>
          <p:nvPr/>
        </p:nvSpPr>
        <p:spPr>
          <a:xfrm>
            <a:off x="2786050" y="5715016"/>
            <a:ext cx="1285884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36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Count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numbers</a:t>
            </a:r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521497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4 x 5 =                                   </a:t>
            </a:r>
            <a:r>
              <a:rPr lang="cs-CZ" dirty="0" err="1" smtClean="0"/>
              <a:t>5</a:t>
            </a:r>
            <a:r>
              <a:rPr lang="cs-CZ" dirty="0" smtClean="0"/>
              <a:t> x 3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 x 9 =                                   5 x 4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16 : 4 =                                  18 : 2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20 : 4 =                                  15 : 3 =</a:t>
            </a:r>
          </a:p>
          <a:p>
            <a:pPr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7872410" y="4643446"/>
            <a:ext cx="1271590" cy="985838"/>
          </a:xfrm>
          <a:prstGeom prst="cloud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Mrak 6"/>
          <p:cNvSpPr/>
          <p:nvPr/>
        </p:nvSpPr>
        <p:spPr>
          <a:xfrm>
            <a:off x="3071802" y="4500570"/>
            <a:ext cx="1271590" cy="985838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Mrak 8"/>
          <p:cNvSpPr/>
          <p:nvPr/>
        </p:nvSpPr>
        <p:spPr>
          <a:xfrm>
            <a:off x="428596" y="5643578"/>
            <a:ext cx="1271590" cy="985838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Mrak 9"/>
          <p:cNvSpPr/>
          <p:nvPr/>
        </p:nvSpPr>
        <p:spPr>
          <a:xfrm>
            <a:off x="2071670" y="5643578"/>
            <a:ext cx="1271590" cy="985838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Mrak 10"/>
          <p:cNvSpPr/>
          <p:nvPr/>
        </p:nvSpPr>
        <p:spPr>
          <a:xfrm>
            <a:off x="3643306" y="5572140"/>
            <a:ext cx="1271590" cy="985838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Mrak 11"/>
          <p:cNvSpPr/>
          <p:nvPr/>
        </p:nvSpPr>
        <p:spPr>
          <a:xfrm>
            <a:off x="5214942" y="5643578"/>
            <a:ext cx="1271590" cy="985838"/>
          </a:xfrm>
          <a:prstGeom prst="clou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18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Mrak 12"/>
          <p:cNvSpPr/>
          <p:nvPr/>
        </p:nvSpPr>
        <p:spPr>
          <a:xfrm>
            <a:off x="6572264" y="5643578"/>
            <a:ext cx="1271590" cy="985838"/>
          </a:xfrm>
          <a:prstGeom prst="cloud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Mrak 13"/>
          <p:cNvSpPr/>
          <p:nvPr/>
        </p:nvSpPr>
        <p:spPr>
          <a:xfrm>
            <a:off x="7872410" y="5643578"/>
            <a:ext cx="1271590" cy="98583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dirty="0">
              <a:solidFill>
                <a:schemeClr val="accent4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357298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13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yellow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14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black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15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red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16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blue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17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purple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lain" startAt="18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brown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lain" startAt="18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pink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 – green</a:t>
            </a:r>
          </a:p>
          <a:p>
            <a:pPr marL="514350" indent="-514350">
              <a:buAutoNum type="arabicPlain" startAt="18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7cípá hvězda 10"/>
          <p:cNvSpPr/>
          <p:nvPr/>
        </p:nvSpPr>
        <p:spPr>
          <a:xfrm>
            <a:off x="4357686" y="5286388"/>
            <a:ext cx="1143008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7cípá hvězda 11"/>
          <p:cNvSpPr/>
          <p:nvPr/>
        </p:nvSpPr>
        <p:spPr>
          <a:xfrm>
            <a:off x="7215206" y="785794"/>
            <a:ext cx="1357322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19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7cípá hvězda 12"/>
          <p:cNvSpPr/>
          <p:nvPr/>
        </p:nvSpPr>
        <p:spPr>
          <a:xfrm>
            <a:off x="2928926" y="3714752"/>
            <a:ext cx="1214446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17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7cípá hvězda 13"/>
          <p:cNvSpPr/>
          <p:nvPr/>
        </p:nvSpPr>
        <p:spPr>
          <a:xfrm>
            <a:off x="7572396" y="3500438"/>
            <a:ext cx="1143008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7cípá hvězda 14"/>
          <p:cNvSpPr/>
          <p:nvPr/>
        </p:nvSpPr>
        <p:spPr>
          <a:xfrm>
            <a:off x="3000364" y="1285860"/>
            <a:ext cx="1285884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7cípá hvězda 15"/>
          <p:cNvSpPr/>
          <p:nvPr/>
        </p:nvSpPr>
        <p:spPr>
          <a:xfrm>
            <a:off x="5072066" y="3214686"/>
            <a:ext cx="1285884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7cípá hvězda 16"/>
          <p:cNvSpPr/>
          <p:nvPr/>
        </p:nvSpPr>
        <p:spPr>
          <a:xfrm>
            <a:off x="7000892" y="5572140"/>
            <a:ext cx="1428760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7cípá hvězda 17"/>
          <p:cNvSpPr/>
          <p:nvPr/>
        </p:nvSpPr>
        <p:spPr>
          <a:xfrm>
            <a:off x="5072066" y="1571612"/>
            <a:ext cx="1143008" cy="914400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18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0034" y="314324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Open </a:t>
            </a:r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activity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page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11</a:t>
            </a:r>
            <a:endParaRPr lang="cs-CZ" b="1" dirty="0">
              <a:solidFill>
                <a:schemeClr val="accent4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366</Words>
  <Application>Microsoft Office PowerPoint</Application>
  <PresentationFormat>Předvádění na obrazovce (4:3)</PresentationFormat>
  <Paragraphs>110</Paragraphs>
  <Slides>10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Listen and repeat.  Add the cards with the numbers.</vt:lpstr>
      <vt:lpstr>Add the numbers to the words.</vt:lpstr>
      <vt:lpstr>Add the words to the signs</vt:lpstr>
      <vt:lpstr>Count, add the numbers.</vt:lpstr>
      <vt:lpstr>Count, add the numbers.</vt:lpstr>
      <vt:lpstr>Colour.</vt:lpstr>
      <vt:lpstr>Open your activity book, page 11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Administrator</dc:creator>
  <cp:lastModifiedBy>Administrator</cp:lastModifiedBy>
  <cp:revision>11</cp:revision>
  <dcterms:modified xsi:type="dcterms:W3CDTF">2012-01-18T07:33:12Z</dcterms:modified>
</cp:coreProperties>
</file>