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71" r:id="rId2"/>
    <p:sldId id="268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1" r:id="rId12"/>
    <p:sldId id="267" r:id="rId13"/>
    <p:sldId id="270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84" d="100"/>
        <a:sy n="84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VY_32_INOVACE_08_</a:t>
          </a:r>
          <a:r>
            <a:rPr lang="cs-CZ" sz="2000" baseline="0" dirty="0" err="1" smtClean="0"/>
            <a:t>Animals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</a:t>
          </a:r>
          <a:r>
            <a:rPr lang="cs-CZ" sz="2000" dirty="0" err="1" smtClean="0"/>
            <a:t>Kaĺavská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Animals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CZ.1.07/1.4.00/21.2004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E641373-6407-453D-9FEB-D80991FA9051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9A24DEA-B42F-48BE-874F-C400E2F1F468}" type="presOf" srcId="{D1B46980-6531-4606-95E6-44980827E919}" destId="{2BE915AB-18AA-4053-B92C-3BFC9ED204BB}" srcOrd="1" destOrd="0" presId="urn:microsoft.com/office/officeart/2005/8/layout/target3"/>
    <dgm:cxn modelId="{12C8D34B-AEF9-423F-8D16-573764DEEAC0}" type="presOf" srcId="{D8197B8C-B260-4A16-BDF4-0947B075E274}" destId="{5A5FFA88-C948-4069-8E93-59FA12366E83}" srcOrd="1" destOrd="0" presId="urn:microsoft.com/office/officeart/2005/8/layout/target3"/>
    <dgm:cxn modelId="{DA6BBD53-6FE7-43C2-A94E-1FA2CA30A4FA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369CD4D-A2CC-47C9-80D2-4F4FD1E86CAA}" type="presOf" srcId="{757F3AB3-0718-4624-B441-E567A8F0AB56}" destId="{333A1088-737F-45CB-B68E-254E46348037}" srcOrd="0" destOrd="0" presId="urn:microsoft.com/office/officeart/2005/8/layout/target3"/>
    <dgm:cxn modelId="{C9A42527-A86E-4FA5-9EF2-AF2BFF227A56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A368B50-E6F0-472E-A7B6-F3D0E5F9C568}" type="presOf" srcId="{4C35D32F-0EAB-4CD7-82EE-45574DC2A586}" destId="{8BEBB6EC-1DAA-4CAC-8A25-BC0FCBD5DBD5}" srcOrd="0" destOrd="0" presId="urn:microsoft.com/office/officeart/2005/8/layout/target3"/>
    <dgm:cxn modelId="{58FBAA44-D269-466D-A1ED-34025E7D76FD}" type="presOf" srcId="{D8197B8C-B260-4A16-BDF4-0947B075E274}" destId="{25B08C86-7E15-44DC-BE7F-FFB55DD49D12}" srcOrd="0" destOrd="0" presId="urn:microsoft.com/office/officeart/2005/8/layout/target3"/>
    <dgm:cxn modelId="{4BC290AC-64FB-43C6-80F0-DD87DDBE2756}" type="presOf" srcId="{D1D4F407-5343-4D3F-B5B9-D407B03CAEB4}" destId="{AED2198E-93D5-4001-81B4-73124B309672}" srcOrd="1" destOrd="0" presId="urn:microsoft.com/office/officeart/2005/8/layout/target3"/>
    <dgm:cxn modelId="{F6CBA9E1-7023-4BDB-89E7-C93208DFC98E}" type="presOf" srcId="{B651F6E3-6281-48DB-9319-2AEAFDAE7572}" destId="{619D679B-A015-4ECF-8348-D1034C574F40}" srcOrd="0" destOrd="0" presId="urn:microsoft.com/office/officeart/2005/8/layout/target3"/>
    <dgm:cxn modelId="{832AD41B-D7D9-44B4-92B1-E6F323DCAEA1}" type="presOf" srcId="{D1D4F407-5343-4D3F-B5B9-D407B03CAEB4}" destId="{D005CE8C-CC26-4C3E-AC11-E15060ECD759}" srcOrd="0" destOrd="0" presId="urn:microsoft.com/office/officeart/2005/8/layout/target3"/>
    <dgm:cxn modelId="{44D322D6-2574-4962-BB7B-8C90FA0F9A6B}" type="presParOf" srcId="{333A1088-737F-45CB-B68E-254E46348037}" destId="{F5ABB229-8D3B-4694-996A-96F23CF14429}" srcOrd="0" destOrd="0" presId="urn:microsoft.com/office/officeart/2005/8/layout/target3"/>
    <dgm:cxn modelId="{70CA6566-641A-4C36-92F3-882C3F83BD05}" type="presParOf" srcId="{333A1088-737F-45CB-B68E-254E46348037}" destId="{F41139FD-01EE-4571-8B17-4FB00FC51163}" srcOrd="1" destOrd="0" presId="urn:microsoft.com/office/officeart/2005/8/layout/target3"/>
    <dgm:cxn modelId="{ED10C4EE-5DDD-48B1-A655-7A8DB4589D6C}" type="presParOf" srcId="{333A1088-737F-45CB-B68E-254E46348037}" destId="{D005CE8C-CC26-4C3E-AC11-E15060ECD759}" srcOrd="2" destOrd="0" presId="urn:microsoft.com/office/officeart/2005/8/layout/target3"/>
    <dgm:cxn modelId="{31EDFC40-0C83-4708-AC55-18FD2A7951CC}" type="presParOf" srcId="{333A1088-737F-45CB-B68E-254E46348037}" destId="{2C702D82-9B77-49B7-9568-BB8EB47C3372}" srcOrd="3" destOrd="0" presId="urn:microsoft.com/office/officeart/2005/8/layout/target3"/>
    <dgm:cxn modelId="{06F3F97A-4083-46E7-A88D-00F506ADAF45}" type="presParOf" srcId="{333A1088-737F-45CB-B68E-254E46348037}" destId="{A52A0455-90FF-4808-ABD0-F02540D31D5A}" srcOrd="4" destOrd="0" presId="urn:microsoft.com/office/officeart/2005/8/layout/target3"/>
    <dgm:cxn modelId="{51D89975-3D89-4D4D-AFBC-3A556FBA6C76}" type="presParOf" srcId="{333A1088-737F-45CB-B68E-254E46348037}" destId="{6140AFEC-043D-4C43-A2F9-D0F5331DF3A3}" srcOrd="5" destOrd="0" presId="urn:microsoft.com/office/officeart/2005/8/layout/target3"/>
    <dgm:cxn modelId="{C0B0CD7A-0BCE-4E9D-AFC4-0DAA4225390E}" type="presParOf" srcId="{333A1088-737F-45CB-B68E-254E46348037}" destId="{9358AC05-5D7D-4327-9F80-1AD486AEA664}" srcOrd="6" destOrd="0" presId="urn:microsoft.com/office/officeart/2005/8/layout/target3"/>
    <dgm:cxn modelId="{DC188C23-1C3A-4027-834D-76AB7D80B61D}" type="presParOf" srcId="{333A1088-737F-45CB-B68E-254E46348037}" destId="{313FC574-E1CD-4FB4-B054-0B805CE0447D}" srcOrd="7" destOrd="0" presId="urn:microsoft.com/office/officeart/2005/8/layout/target3"/>
    <dgm:cxn modelId="{43675063-A5F6-46E3-BA8D-3BD314E8B56E}" type="presParOf" srcId="{333A1088-737F-45CB-B68E-254E46348037}" destId="{619D679B-A015-4ECF-8348-D1034C574F40}" srcOrd="8" destOrd="0" presId="urn:microsoft.com/office/officeart/2005/8/layout/target3"/>
    <dgm:cxn modelId="{659E120F-08AD-433E-A9C8-835BC5D90167}" type="presParOf" srcId="{333A1088-737F-45CB-B68E-254E46348037}" destId="{322283A8-4A27-4CDA-BAE3-F381106A9174}" srcOrd="9" destOrd="0" presId="urn:microsoft.com/office/officeart/2005/8/layout/target3"/>
    <dgm:cxn modelId="{E41F4DC2-1300-41B8-BC43-0C67CDC56CE7}" type="presParOf" srcId="{333A1088-737F-45CB-B68E-254E46348037}" destId="{FFC9F71D-1B4F-4AD9-A4A6-86ADEFC8AF5C}" srcOrd="10" destOrd="0" presId="urn:microsoft.com/office/officeart/2005/8/layout/target3"/>
    <dgm:cxn modelId="{D3AE6847-C752-43D8-AF5B-B0F9AB787F5B}" type="presParOf" srcId="{333A1088-737F-45CB-B68E-254E46348037}" destId="{25B08C86-7E15-44DC-BE7F-FFB55DD49D12}" srcOrd="11" destOrd="0" presId="urn:microsoft.com/office/officeart/2005/8/layout/target3"/>
    <dgm:cxn modelId="{3F4C3B1F-D9F5-4AC5-ACB1-BC540796FC16}" type="presParOf" srcId="{333A1088-737F-45CB-B68E-254E46348037}" destId="{76644BE8-9D7C-4C09-B250-3D10AF48CBB7}" srcOrd="12" destOrd="0" presId="urn:microsoft.com/office/officeart/2005/8/layout/target3"/>
    <dgm:cxn modelId="{6C353D50-1866-40CE-A516-46595009C40F}" type="presParOf" srcId="{333A1088-737F-45CB-B68E-254E46348037}" destId="{EE85B701-7295-41C0-BA7A-34D3756A2AE6}" srcOrd="13" destOrd="0" presId="urn:microsoft.com/office/officeart/2005/8/layout/target3"/>
    <dgm:cxn modelId="{797F53B2-46B3-4AD5-9A3D-7C1F3E9D33D4}" type="presParOf" srcId="{333A1088-737F-45CB-B68E-254E46348037}" destId="{8BEBB6EC-1DAA-4CAC-8A25-BC0FCBD5DBD5}" srcOrd="14" destOrd="0" presId="urn:microsoft.com/office/officeart/2005/8/layout/target3"/>
    <dgm:cxn modelId="{0DB16A72-5055-43C9-A927-E17345E6EB21}" type="presParOf" srcId="{333A1088-737F-45CB-B68E-254E46348037}" destId="{AED2198E-93D5-4001-81B4-73124B309672}" srcOrd="15" destOrd="0" presId="urn:microsoft.com/office/officeart/2005/8/layout/target3"/>
    <dgm:cxn modelId="{5DDDD082-7D30-4CDF-80F0-68E87A446AA0}" type="presParOf" srcId="{333A1088-737F-45CB-B68E-254E46348037}" destId="{2BE915AB-18AA-4053-B92C-3BFC9ED204BB}" srcOrd="16" destOrd="0" presId="urn:microsoft.com/office/officeart/2005/8/layout/target3"/>
    <dgm:cxn modelId="{59A45BA2-D7B3-4D9F-9771-7CC87CFE36E3}" type="presParOf" srcId="{333A1088-737F-45CB-B68E-254E46348037}" destId="{6BB5E863-4638-4E1D-BFDE-399D028AC4ED}" srcOrd="17" destOrd="0" presId="urn:microsoft.com/office/officeart/2005/8/layout/target3"/>
    <dgm:cxn modelId="{138DC9F7-F990-4DFB-9413-57C3D3CF5729}" type="presParOf" srcId="{333A1088-737F-45CB-B68E-254E46348037}" destId="{5A5FFA88-C948-4069-8E93-59FA12366E83}" srcOrd="18" destOrd="0" presId="urn:microsoft.com/office/officeart/2005/8/layout/target3"/>
    <dgm:cxn modelId="{5446F291-FCAE-4C6C-90AF-93EFFAE51FD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520412" cy="35204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44551" y="0"/>
          <a:ext cx="6415646" cy="3520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44551" y="0"/>
        <a:ext cx="6415646" cy="563265"/>
      </dsp:txXfrm>
    </dsp:sp>
    <dsp:sp modelId="{A52A0455-90FF-4808-ABD0-F02540D31D5A}">
      <dsp:nvSpPr>
        <dsp:cNvPr id="0" name=""/>
        <dsp:cNvSpPr/>
      </dsp:nvSpPr>
      <dsp:spPr>
        <a:xfrm>
          <a:off x="369643" y="563265"/>
          <a:ext cx="2781125" cy="278112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60206" y="563265"/>
          <a:ext cx="6415646" cy="27811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Alena </a:t>
          </a:r>
          <a:r>
            <a:rPr lang="cs-CZ" sz="2000" kern="1200" dirty="0" err="1" smtClean="0"/>
            <a:t>Kaĺavská</a:t>
          </a:r>
          <a:endParaRPr lang="cs-CZ" sz="2000" kern="1200" dirty="0"/>
        </a:p>
      </dsp:txBody>
      <dsp:txXfrm>
        <a:off x="1760206" y="563265"/>
        <a:ext cx="6415646" cy="563265"/>
      </dsp:txXfrm>
    </dsp:sp>
    <dsp:sp modelId="{313FC574-E1CD-4FB4-B054-0B805CE0447D}">
      <dsp:nvSpPr>
        <dsp:cNvPr id="0" name=""/>
        <dsp:cNvSpPr/>
      </dsp:nvSpPr>
      <dsp:spPr>
        <a:xfrm>
          <a:off x="739286" y="1126531"/>
          <a:ext cx="2041838" cy="20418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760206" y="1126531"/>
          <a:ext cx="6415646" cy="20418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VY_32_INOVACE_08_</a:t>
          </a:r>
          <a:r>
            <a:rPr lang="cs-CZ" sz="2000" kern="1200" baseline="0" dirty="0" err="1" smtClean="0"/>
            <a:t>Animals</a:t>
          </a:r>
          <a:endParaRPr lang="cs-CZ" sz="2000" kern="1200" dirty="0"/>
        </a:p>
      </dsp:txBody>
      <dsp:txXfrm>
        <a:off x="1760206" y="1126531"/>
        <a:ext cx="6415646" cy="563265"/>
      </dsp:txXfrm>
    </dsp:sp>
    <dsp:sp modelId="{FFC9F71D-1B4F-4AD9-A4A6-86ADEFC8AF5C}">
      <dsp:nvSpPr>
        <dsp:cNvPr id="0" name=""/>
        <dsp:cNvSpPr/>
      </dsp:nvSpPr>
      <dsp:spPr>
        <a:xfrm>
          <a:off x="1108929" y="1689797"/>
          <a:ext cx="1302552" cy="130255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11126" y="1691504"/>
          <a:ext cx="6415646" cy="13025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Animals</a:t>
          </a:r>
          <a:endParaRPr lang="cs-CZ" sz="2000" kern="1200" dirty="0"/>
        </a:p>
      </dsp:txBody>
      <dsp:txXfrm>
        <a:off x="1711126" y="1691504"/>
        <a:ext cx="6415646" cy="563265"/>
      </dsp:txXfrm>
    </dsp:sp>
    <dsp:sp modelId="{EE85B701-7295-41C0-BA7A-34D3756A2AE6}">
      <dsp:nvSpPr>
        <dsp:cNvPr id="0" name=""/>
        <dsp:cNvSpPr/>
      </dsp:nvSpPr>
      <dsp:spPr>
        <a:xfrm>
          <a:off x="1478573" y="2253063"/>
          <a:ext cx="563265" cy="56326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760206" y="2253063"/>
          <a:ext cx="6415646" cy="56326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CZ.1.07/1.4.00/21.2004 </a:t>
          </a:r>
          <a:endParaRPr lang="cs-CZ" sz="2000" kern="1200" dirty="0"/>
        </a:p>
      </dsp:txBody>
      <dsp:txXfrm>
        <a:off x="1760206" y="2253063"/>
        <a:ext cx="6415646" cy="5632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C5720A-9F91-4DDC-B514-F2857AC0611A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D95FF8-CF30-4217-A30D-DCD04CA0197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909088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Odpověď na otázku,</a:t>
            </a:r>
            <a:r>
              <a:rPr lang="cs-CZ" baseline="0" dirty="0" smtClean="0"/>
              <a:t> společně, jednotlivě. Tvoření rozhovorů.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D95FF8-CF30-4217-A30D-DCD04CA01975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Kladná x záporná odpověď, podtrhnout</a:t>
            </a:r>
            <a:r>
              <a:rPr lang="cs-CZ" baseline="0" dirty="0" smtClean="0"/>
              <a:t> fixem správnou.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D95FF8-CF30-4217-A30D-DCD04CA01975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Psát slova fixem.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D95FF8-CF30-4217-A30D-DCD04CA01975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Tvoření otázky žáky: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a …..?</a:t>
            </a:r>
            <a:r>
              <a:rPr lang="cs-CZ" baseline="0" dirty="0" smtClean="0"/>
              <a:t> Odpověď </a:t>
            </a:r>
            <a:r>
              <a:rPr lang="cs-CZ" baseline="0" smtClean="0"/>
              <a:t>učitel. Yes</a:t>
            </a:r>
            <a:r>
              <a:rPr lang="cs-CZ" baseline="0" dirty="0" smtClean="0"/>
              <a:t>, </a:t>
            </a:r>
            <a:r>
              <a:rPr lang="cs-CZ" baseline="0" dirty="0" err="1" smtClean="0"/>
              <a:t>it</a:t>
            </a:r>
            <a:r>
              <a:rPr lang="cs-CZ" baseline="0" dirty="0" smtClean="0"/>
              <a:t> </a:t>
            </a:r>
            <a:r>
              <a:rPr lang="cs-CZ" baseline="0" dirty="0" err="1" smtClean="0"/>
              <a:t>is</a:t>
            </a:r>
            <a:r>
              <a:rPr lang="cs-CZ" baseline="0" dirty="0" smtClean="0"/>
              <a:t>. (dog, </a:t>
            </a:r>
            <a:r>
              <a:rPr lang="cs-CZ" baseline="0" dirty="0" err="1" smtClean="0"/>
              <a:t>bird</a:t>
            </a:r>
            <a:r>
              <a:rPr lang="cs-CZ" baseline="0" dirty="0" smtClean="0"/>
              <a:t>, </a:t>
            </a:r>
            <a:r>
              <a:rPr lang="cs-CZ" baseline="0" dirty="0" err="1" smtClean="0"/>
              <a:t>rabbit</a:t>
            </a:r>
            <a:r>
              <a:rPr lang="cs-CZ" baseline="0" dirty="0" smtClean="0"/>
              <a:t>, </a:t>
            </a:r>
            <a:r>
              <a:rPr lang="cs-CZ" baseline="0" dirty="0" err="1" smtClean="0"/>
              <a:t>mouse</a:t>
            </a:r>
            <a:r>
              <a:rPr lang="cs-CZ" baseline="0" dirty="0" smtClean="0"/>
              <a:t>, </a:t>
            </a:r>
            <a:r>
              <a:rPr lang="cs-CZ" baseline="0" dirty="0" err="1" smtClean="0"/>
              <a:t>spider</a:t>
            </a:r>
            <a:r>
              <a:rPr lang="cs-CZ" baseline="0" dirty="0" smtClean="0"/>
              <a:t>, </a:t>
            </a:r>
            <a:r>
              <a:rPr lang="cs-CZ" baseline="0" dirty="0" err="1" smtClean="0"/>
              <a:t>cat</a:t>
            </a:r>
            <a:r>
              <a:rPr lang="cs-CZ" baseline="0" dirty="0" smtClean="0"/>
              <a:t>)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D95FF8-CF30-4217-A30D-DCD04CA01975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wmf"/><Relationship Id="rId4" Type="http://schemas.openxmlformats.org/officeDocument/2006/relationships/image" Target="../media/image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14.jpeg"/><Relationship Id="rId7" Type="http://schemas.openxmlformats.org/officeDocument/2006/relationships/image" Target="../media/image1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0.wmf"/><Relationship Id="rId4" Type="http://schemas.openxmlformats.org/officeDocument/2006/relationships/image" Target="../media/image15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294140332"/>
              </p:ext>
            </p:extLst>
          </p:nvPr>
        </p:nvGraphicFramePr>
        <p:xfrm>
          <a:off x="539552" y="908720"/>
          <a:ext cx="8175852" cy="35204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Pro 3. </a:t>
            </a:r>
            <a:r>
              <a:rPr lang="cs-CZ" dirty="0" smtClean="0"/>
              <a:t>ročník</a:t>
            </a:r>
            <a:r>
              <a:rPr lang="cs-CZ" dirty="0" smtClean="0"/>
              <a:t> </a:t>
            </a:r>
            <a:r>
              <a:rPr lang="cs-CZ" dirty="0" smtClean="0"/>
              <a:t>ZŠ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Pomůcky: barevné fixy na interaktivní tabuli,  magnety,  kartičky se slovy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Inovace: interaktivní  výuka slovní zásoby na téma  zvířata, interaktivní seznámení a procvičení nové slovní zásoby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Metodické pokyny: poslech a opakování slov, ukazování na obrázky,  přiřazování slov k obrázkům, záporné a kladné odpovědi na otázku, psaní slov, hádanka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err="1" smtClean="0">
                <a:solidFill>
                  <a:srgbClr val="00B050"/>
                </a:solidFill>
              </a:rPr>
              <a:t>What</a:t>
            </a:r>
            <a:r>
              <a:rPr lang="cs-CZ" b="1" u="sng" dirty="0" smtClean="0">
                <a:solidFill>
                  <a:srgbClr val="00B050"/>
                </a:solidFill>
              </a:rPr>
              <a:t>´s </a:t>
            </a:r>
            <a:r>
              <a:rPr lang="cs-CZ" b="1" u="sng" dirty="0" err="1" smtClean="0">
                <a:solidFill>
                  <a:srgbClr val="00B050"/>
                </a:solidFill>
              </a:rPr>
              <a:t>this</a:t>
            </a:r>
            <a:r>
              <a:rPr lang="cs-CZ" b="1" u="sng" dirty="0" smtClean="0">
                <a:solidFill>
                  <a:srgbClr val="00B050"/>
                </a:solidFill>
              </a:rPr>
              <a:t>?</a:t>
            </a:r>
            <a:endParaRPr lang="cs-CZ" b="1" u="sng" dirty="0">
              <a:solidFill>
                <a:srgbClr val="00B050"/>
              </a:solidFill>
            </a:endParaRPr>
          </a:p>
        </p:txBody>
      </p:sp>
      <p:pic>
        <p:nvPicPr>
          <p:cNvPr id="1027" name="Picture 3" descr="C:\Documents and Settings\Administrator\Local Settings\Temporary Internet Files\Content.IE5\Z71DI2OS\MC90036212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472" y="1500174"/>
            <a:ext cx="1795882" cy="1677924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57158" y="3643314"/>
            <a:ext cx="30003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err="1" smtClean="0"/>
              <a:t>It</a:t>
            </a:r>
            <a:r>
              <a:rPr lang="cs-CZ" sz="4400" dirty="0" smtClean="0"/>
              <a:t>´s a </a:t>
            </a:r>
            <a:r>
              <a:rPr lang="cs-CZ" sz="4400" dirty="0" err="1" smtClean="0"/>
              <a:t>rabbit</a:t>
            </a:r>
            <a:r>
              <a:rPr lang="cs-CZ" sz="4400" dirty="0" smtClean="0"/>
              <a:t>.</a:t>
            </a:r>
            <a:endParaRPr lang="cs-CZ" sz="4400" dirty="0"/>
          </a:p>
        </p:txBody>
      </p:sp>
      <p:pic>
        <p:nvPicPr>
          <p:cNvPr id="1029" name="Picture 5" descr="C:\Documents and Settings\Administrator\Local Settings\Temporary Internet Files\Content.IE5\IQV8GVD3\MP90044659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14744" y="1357298"/>
            <a:ext cx="1571636" cy="3071834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2857488" y="5000636"/>
            <a:ext cx="292895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   </a:t>
            </a:r>
            <a:r>
              <a:rPr lang="cs-CZ" sz="4400" dirty="0" err="1" smtClean="0"/>
              <a:t>It</a:t>
            </a:r>
            <a:r>
              <a:rPr lang="cs-CZ" sz="4400" dirty="0" smtClean="0"/>
              <a:t>´s a dog.</a:t>
            </a:r>
            <a:endParaRPr lang="cs-CZ" sz="4400" dirty="0"/>
          </a:p>
        </p:txBody>
      </p:sp>
      <p:pic>
        <p:nvPicPr>
          <p:cNvPr id="1032" name="Picture 8" descr="C:\Documents and Settings\Administrator\Local Settings\Temporary Internet Files\Content.IE5\LFN51MY0\MC900436326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572264" y="1714488"/>
            <a:ext cx="1714500" cy="1714500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6143636" y="3714752"/>
            <a:ext cx="264320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err="1" smtClean="0"/>
              <a:t>It</a:t>
            </a:r>
            <a:r>
              <a:rPr lang="cs-CZ" sz="4400" dirty="0" smtClean="0"/>
              <a:t>´s a </a:t>
            </a:r>
            <a:r>
              <a:rPr lang="cs-CZ" sz="4400" dirty="0" err="1" smtClean="0"/>
              <a:t>cat</a:t>
            </a:r>
            <a:r>
              <a:rPr lang="cs-CZ" sz="4400" dirty="0" smtClean="0"/>
              <a:t>.</a:t>
            </a:r>
            <a:endParaRPr lang="cs-CZ" sz="4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err="1" smtClean="0">
                <a:solidFill>
                  <a:srgbClr val="00B050"/>
                </a:solidFill>
              </a:rPr>
              <a:t>What</a:t>
            </a:r>
            <a:r>
              <a:rPr lang="cs-CZ" b="1" u="sng" dirty="0" smtClean="0">
                <a:solidFill>
                  <a:srgbClr val="00B050"/>
                </a:solidFill>
              </a:rPr>
              <a:t>´s </a:t>
            </a:r>
            <a:r>
              <a:rPr lang="cs-CZ" b="1" u="sng" dirty="0" err="1" smtClean="0">
                <a:solidFill>
                  <a:srgbClr val="00B050"/>
                </a:solidFill>
              </a:rPr>
              <a:t>this</a:t>
            </a:r>
            <a:r>
              <a:rPr lang="cs-CZ" b="1" u="sng" dirty="0" smtClean="0">
                <a:solidFill>
                  <a:srgbClr val="00B050"/>
                </a:solidFill>
              </a:rPr>
              <a:t>?</a:t>
            </a:r>
            <a:endParaRPr lang="cs-CZ" dirty="0"/>
          </a:p>
        </p:txBody>
      </p:sp>
      <p:pic>
        <p:nvPicPr>
          <p:cNvPr id="2055" name="Picture 7" descr="C:\Documents and Settings\Administrator\Local Settings\Temporary Internet Files\Content.IE5\WI60G1FI\MC900200351[1].wmf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714348" y="1643050"/>
            <a:ext cx="1822399" cy="1532534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357158" y="3571876"/>
            <a:ext cx="250033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err="1" smtClean="0"/>
              <a:t>It</a:t>
            </a:r>
            <a:r>
              <a:rPr lang="cs-CZ" sz="4400" dirty="0" smtClean="0"/>
              <a:t>´s a </a:t>
            </a:r>
            <a:r>
              <a:rPr lang="cs-CZ" sz="4400" dirty="0" err="1" smtClean="0"/>
              <a:t>bird</a:t>
            </a:r>
            <a:r>
              <a:rPr lang="cs-CZ" sz="4400" dirty="0" smtClean="0"/>
              <a:t>.</a:t>
            </a:r>
            <a:endParaRPr lang="cs-CZ" sz="4400" dirty="0"/>
          </a:p>
        </p:txBody>
      </p:sp>
      <p:pic>
        <p:nvPicPr>
          <p:cNvPr id="2058" name="Picture 10" descr="C:\Documents and Settings\Administrator\Local Settings\Temporary Internet Files\Content.IE5\LFN51MY0\MC90043668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86182" y="2857496"/>
            <a:ext cx="1444625" cy="2536830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2857488" y="5286388"/>
            <a:ext cx="35719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   </a:t>
            </a:r>
            <a:r>
              <a:rPr lang="cs-CZ" sz="4400" dirty="0" err="1" smtClean="0"/>
              <a:t>It</a:t>
            </a:r>
            <a:r>
              <a:rPr lang="cs-CZ" sz="4400" dirty="0" smtClean="0"/>
              <a:t>´s a </a:t>
            </a:r>
            <a:r>
              <a:rPr lang="cs-CZ" sz="4400" dirty="0" err="1" smtClean="0"/>
              <a:t>spider</a:t>
            </a:r>
            <a:endParaRPr lang="cs-CZ" sz="4400" dirty="0"/>
          </a:p>
        </p:txBody>
      </p:sp>
      <p:pic>
        <p:nvPicPr>
          <p:cNvPr id="2059" name="Picture 11" descr="C:\Documents and Settings\Administrator\Local Settings\Temporary Internet Files\Content.IE5\TK4FQMDO\MC90044473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72198" y="1285860"/>
            <a:ext cx="2571768" cy="2928958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6072198" y="4500570"/>
            <a:ext cx="364333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err="1" smtClean="0"/>
              <a:t>It</a:t>
            </a:r>
            <a:r>
              <a:rPr lang="cs-CZ" sz="4400" dirty="0" smtClean="0"/>
              <a:t>´s a </a:t>
            </a:r>
            <a:r>
              <a:rPr lang="cs-CZ" sz="4400" dirty="0" err="1" smtClean="0"/>
              <a:t>mouse</a:t>
            </a:r>
            <a:r>
              <a:rPr lang="cs-CZ" sz="4400" dirty="0" smtClean="0"/>
              <a:t>.</a:t>
            </a:r>
            <a:endParaRPr lang="cs-CZ" sz="4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69755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400" dirty="0" smtClean="0"/>
              <a:t>                 </a:t>
            </a:r>
            <a:r>
              <a:rPr lang="cs-CZ" sz="4400" dirty="0" err="1" smtClean="0"/>
              <a:t>Is</a:t>
            </a:r>
            <a:r>
              <a:rPr lang="cs-CZ" sz="4400" dirty="0" smtClean="0"/>
              <a:t> </a:t>
            </a:r>
            <a:r>
              <a:rPr lang="cs-CZ" sz="4400" dirty="0" err="1" smtClean="0"/>
              <a:t>it</a:t>
            </a:r>
            <a:r>
              <a:rPr lang="cs-CZ" sz="4400" dirty="0" smtClean="0"/>
              <a:t> a </a:t>
            </a:r>
            <a:r>
              <a:rPr lang="cs-CZ" sz="4400" dirty="0" err="1" smtClean="0"/>
              <a:t>spider</a:t>
            </a:r>
            <a:r>
              <a:rPr lang="cs-CZ" sz="4400" dirty="0" smtClean="0"/>
              <a:t>?</a:t>
            </a:r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endParaRPr lang="cs-CZ" sz="4400" dirty="0" smtClean="0"/>
          </a:p>
          <a:p>
            <a:pPr marL="742950" indent="-742950">
              <a:buAutoNum type="alphaUcPeriod"/>
            </a:pPr>
            <a:endParaRPr lang="cs-CZ" sz="4400" dirty="0" smtClean="0"/>
          </a:p>
          <a:p>
            <a:pPr marL="742950" indent="-742950">
              <a:buFont typeface="Arial" pitchFamily="34" charset="0"/>
              <a:buAutoNum type="alphaUcPeriod"/>
            </a:pPr>
            <a:r>
              <a:rPr lang="cs-CZ" sz="4400" dirty="0" err="1" smtClean="0"/>
              <a:t>Yes</a:t>
            </a:r>
            <a:r>
              <a:rPr lang="cs-CZ" sz="4400" dirty="0" smtClean="0"/>
              <a:t>, </a:t>
            </a:r>
            <a:r>
              <a:rPr lang="cs-CZ" sz="4400" dirty="0" err="1" smtClean="0"/>
              <a:t>it</a:t>
            </a:r>
            <a:r>
              <a:rPr lang="cs-CZ" sz="4400" dirty="0" smtClean="0"/>
              <a:t> </a:t>
            </a:r>
            <a:r>
              <a:rPr lang="cs-CZ" sz="4400" dirty="0" err="1" smtClean="0"/>
              <a:t>is</a:t>
            </a:r>
            <a:r>
              <a:rPr lang="cs-CZ" sz="4400" dirty="0" smtClean="0"/>
              <a:t>.         B. No, </a:t>
            </a:r>
            <a:r>
              <a:rPr lang="cs-CZ" sz="4400" dirty="0" err="1" smtClean="0"/>
              <a:t>it</a:t>
            </a:r>
            <a:r>
              <a:rPr lang="cs-CZ" sz="4400" dirty="0" smtClean="0"/>
              <a:t> </a:t>
            </a:r>
            <a:r>
              <a:rPr lang="cs-CZ" sz="4400" dirty="0" err="1" smtClean="0"/>
              <a:t>isn</a:t>
            </a:r>
            <a:r>
              <a:rPr lang="cs-CZ" sz="4400" dirty="0" smtClean="0"/>
              <a:t>´</a:t>
            </a:r>
            <a:r>
              <a:rPr lang="cs-CZ" sz="4400" dirty="0" err="1" smtClean="0"/>
              <a:t>t</a:t>
            </a:r>
            <a:r>
              <a:rPr lang="cs-CZ" sz="4400" dirty="0" smtClean="0"/>
              <a:t>.</a:t>
            </a:r>
          </a:p>
          <a:p>
            <a:pPr marL="742950" indent="-742950">
              <a:buAutoNum type="alphaUcPeriod"/>
            </a:pPr>
            <a:endParaRPr lang="cs-CZ" sz="4400" dirty="0" smtClean="0"/>
          </a:p>
        </p:txBody>
      </p:sp>
      <p:pic>
        <p:nvPicPr>
          <p:cNvPr id="3075" name="Picture 3" descr="C:\Documents and Settings\Administrator\Local Settings\Temporary Internet Files\Content.IE5\ZTNVNTSM\MP90040152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14546" y="1428736"/>
            <a:ext cx="3901440" cy="259994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69755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400" dirty="0" smtClean="0"/>
              <a:t>                    </a:t>
            </a:r>
            <a:r>
              <a:rPr lang="cs-CZ" sz="4400" dirty="0" err="1" smtClean="0"/>
              <a:t>Is</a:t>
            </a:r>
            <a:r>
              <a:rPr lang="cs-CZ" sz="4400" dirty="0" smtClean="0"/>
              <a:t> </a:t>
            </a:r>
            <a:r>
              <a:rPr lang="cs-CZ" sz="4400" dirty="0" err="1" smtClean="0"/>
              <a:t>it</a:t>
            </a:r>
            <a:r>
              <a:rPr lang="cs-CZ" sz="4400" dirty="0" smtClean="0"/>
              <a:t> a </a:t>
            </a:r>
            <a:r>
              <a:rPr lang="cs-CZ" sz="4400" dirty="0" err="1" smtClean="0"/>
              <a:t>cat</a:t>
            </a:r>
            <a:r>
              <a:rPr lang="cs-CZ" sz="4400" dirty="0" smtClean="0"/>
              <a:t>?</a:t>
            </a:r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endParaRPr lang="cs-CZ" sz="4400" dirty="0" smtClean="0"/>
          </a:p>
          <a:p>
            <a:pPr marL="742950" indent="-742950">
              <a:buAutoNum type="alphaUcPeriod"/>
            </a:pPr>
            <a:endParaRPr lang="cs-CZ" sz="4400" dirty="0" smtClean="0"/>
          </a:p>
          <a:p>
            <a:pPr marL="742950" indent="-742950">
              <a:buFont typeface="Arial" pitchFamily="34" charset="0"/>
              <a:buAutoNum type="alphaUcPeriod"/>
            </a:pPr>
            <a:r>
              <a:rPr lang="cs-CZ" sz="4400" dirty="0" err="1" smtClean="0"/>
              <a:t>Yes</a:t>
            </a:r>
            <a:r>
              <a:rPr lang="cs-CZ" sz="4400" dirty="0" smtClean="0"/>
              <a:t>, </a:t>
            </a:r>
            <a:r>
              <a:rPr lang="cs-CZ" sz="4400" dirty="0" err="1" smtClean="0"/>
              <a:t>it</a:t>
            </a:r>
            <a:r>
              <a:rPr lang="cs-CZ" sz="4400" dirty="0" smtClean="0"/>
              <a:t> </a:t>
            </a:r>
            <a:r>
              <a:rPr lang="cs-CZ" sz="4400" dirty="0" err="1" smtClean="0"/>
              <a:t>is</a:t>
            </a:r>
            <a:r>
              <a:rPr lang="cs-CZ" sz="4400" dirty="0" smtClean="0"/>
              <a:t>.         B. No, </a:t>
            </a:r>
            <a:r>
              <a:rPr lang="cs-CZ" sz="4400" dirty="0" err="1" smtClean="0"/>
              <a:t>it</a:t>
            </a:r>
            <a:r>
              <a:rPr lang="cs-CZ" sz="4400" dirty="0" smtClean="0"/>
              <a:t> </a:t>
            </a:r>
            <a:r>
              <a:rPr lang="cs-CZ" sz="4400" dirty="0" err="1" smtClean="0"/>
              <a:t>isn´t</a:t>
            </a:r>
            <a:r>
              <a:rPr lang="cs-CZ" sz="4400" dirty="0" smtClean="0"/>
              <a:t>.</a:t>
            </a:r>
          </a:p>
          <a:p>
            <a:pPr marL="742950" indent="-742950">
              <a:buAutoNum type="alphaUcPeriod"/>
            </a:pPr>
            <a:endParaRPr lang="cs-CZ" sz="4400" dirty="0" smtClean="0"/>
          </a:p>
        </p:txBody>
      </p:sp>
      <p:pic>
        <p:nvPicPr>
          <p:cNvPr id="4099" name="Picture 3" descr="C:\Documents and Settings\Administrator\Local Settings\Temporary Internet Files\Content.IE5\WI60G1FI\MC900444689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14612" y="1285860"/>
            <a:ext cx="3332806" cy="302895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69755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400" dirty="0" smtClean="0"/>
              <a:t>                 </a:t>
            </a:r>
            <a:r>
              <a:rPr lang="cs-CZ" sz="4400" dirty="0" err="1" smtClean="0"/>
              <a:t>Is</a:t>
            </a:r>
            <a:r>
              <a:rPr lang="cs-CZ" sz="4400" dirty="0" smtClean="0"/>
              <a:t> </a:t>
            </a:r>
            <a:r>
              <a:rPr lang="cs-CZ" sz="4400" dirty="0" err="1" smtClean="0"/>
              <a:t>it</a:t>
            </a:r>
            <a:r>
              <a:rPr lang="cs-CZ" sz="4400" dirty="0" smtClean="0"/>
              <a:t> a dog?</a:t>
            </a:r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endParaRPr lang="cs-CZ" sz="4400" dirty="0" smtClean="0"/>
          </a:p>
          <a:p>
            <a:pPr marL="742950" indent="-742950">
              <a:buAutoNum type="alphaUcPeriod"/>
            </a:pPr>
            <a:endParaRPr lang="cs-CZ" sz="4400" dirty="0" smtClean="0"/>
          </a:p>
          <a:p>
            <a:pPr marL="742950" indent="-742950">
              <a:buFont typeface="Arial" pitchFamily="34" charset="0"/>
              <a:buAutoNum type="alphaUcPeriod"/>
            </a:pPr>
            <a:r>
              <a:rPr lang="cs-CZ" sz="4400" dirty="0" err="1" smtClean="0"/>
              <a:t>Yes</a:t>
            </a:r>
            <a:r>
              <a:rPr lang="cs-CZ" sz="4400" dirty="0" smtClean="0"/>
              <a:t>, </a:t>
            </a:r>
            <a:r>
              <a:rPr lang="cs-CZ" sz="4400" dirty="0" err="1" smtClean="0"/>
              <a:t>it</a:t>
            </a:r>
            <a:r>
              <a:rPr lang="cs-CZ" sz="4400" dirty="0" smtClean="0"/>
              <a:t> </a:t>
            </a:r>
            <a:r>
              <a:rPr lang="cs-CZ" sz="4400" dirty="0" err="1" smtClean="0"/>
              <a:t>is</a:t>
            </a:r>
            <a:r>
              <a:rPr lang="cs-CZ" sz="4400" dirty="0" smtClean="0"/>
              <a:t>.         B. No, </a:t>
            </a:r>
            <a:r>
              <a:rPr lang="cs-CZ" sz="4400" dirty="0" err="1" smtClean="0"/>
              <a:t>it</a:t>
            </a:r>
            <a:r>
              <a:rPr lang="cs-CZ" sz="4400" dirty="0" smtClean="0"/>
              <a:t> </a:t>
            </a:r>
            <a:r>
              <a:rPr lang="cs-CZ" sz="4400" dirty="0" err="1" smtClean="0"/>
              <a:t>isn</a:t>
            </a:r>
            <a:r>
              <a:rPr lang="cs-CZ" sz="4400" dirty="0" smtClean="0"/>
              <a:t>´</a:t>
            </a:r>
            <a:r>
              <a:rPr lang="cs-CZ" sz="4400" dirty="0" err="1" smtClean="0"/>
              <a:t>t</a:t>
            </a:r>
            <a:r>
              <a:rPr lang="cs-CZ" sz="4400" dirty="0" smtClean="0"/>
              <a:t>.</a:t>
            </a:r>
          </a:p>
          <a:p>
            <a:pPr marL="742950" indent="-742950">
              <a:buAutoNum type="alphaUcPeriod"/>
            </a:pPr>
            <a:endParaRPr lang="cs-CZ" sz="4400" dirty="0" smtClean="0"/>
          </a:p>
        </p:txBody>
      </p:sp>
      <p:pic>
        <p:nvPicPr>
          <p:cNvPr id="5122" name="Picture 2" descr="C:\Documents and Settings\Administrator\Local Settings\Temporary Internet Files\Content.IE5\IQV8GVD3\MC90033236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0298" y="1643050"/>
            <a:ext cx="3214710" cy="242889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69755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400" dirty="0" smtClean="0"/>
              <a:t>                 </a:t>
            </a:r>
            <a:r>
              <a:rPr lang="cs-CZ" sz="4400" dirty="0" err="1" smtClean="0"/>
              <a:t>Is</a:t>
            </a:r>
            <a:r>
              <a:rPr lang="cs-CZ" sz="4400" dirty="0" smtClean="0"/>
              <a:t> </a:t>
            </a:r>
            <a:r>
              <a:rPr lang="cs-CZ" sz="4400" dirty="0" err="1" smtClean="0"/>
              <a:t>it</a:t>
            </a:r>
            <a:r>
              <a:rPr lang="cs-CZ" sz="4400" dirty="0" smtClean="0"/>
              <a:t> a </a:t>
            </a:r>
            <a:r>
              <a:rPr lang="cs-CZ" sz="4400" dirty="0" err="1" smtClean="0"/>
              <a:t>mouse</a:t>
            </a:r>
            <a:r>
              <a:rPr lang="cs-CZ" sz="4400" dirty="0" smtClean="0"/>
              <a:t>?</a:t>
            </a:r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endParaRPr lang="cs-CZ" sz="4400" dirty="0" smtClean="0"/>
          </a:p>
          <a:p>
            <a:pPr marL="742950" indent="-742950">
              <a:buAutoNum type="alphaUcPeriod"/>
            </a:pPr>
            <a:endParaRPr lang="cs-CZ" sz="4400" dirty="0" smtClean="0"/>
          </a:p>
          <a:p>
            <a:pPr marL="742950" indent="-742950">
              <a:buFont typeface="Arial" pitchFamily="34" charset="0"/>
              <a:buAutoNum type="alphaUcPeriod"/>
            </a:pPr>
            <a:r>
              <a:rPr lang="cs-CZ" sz="4400" dirty="0" err="1" smtClean="0"/>
              <a:t>Yes</a:t>
            </a:r>
            <a:r>
              <a:rPr lang="cs-CZ" sz="4400" dirty="0" smtClean="0"/>
              <a:t>, </a:t>
            </a:r>
            <a:r>
              <a:rPr lang="cs-CZ" sz="4400" dirty="0" err="1" smtClean="0"/>
              <a:t>it</a:t>
            </a:r>
            <a:r>
              <a:rPr lang="cs-CZ" sz="4400" dirty="0" smtClean="0"/>
              <a:t> </a:t>
            </a:r>
            <a:r>
              <a:rPr lang="cs-CZ" sz="4400" dirty="0" err="1" smtClean="0"/>
              <a:t>is</a:t>
            </a:r>
            <a:r>
              <a:rPr lang="cs-CZ" sz="4400" dirty="0" smtClean="0"/>
              <a:t>.         B. No, </a:t>
            </a:r>
            <a:r>
              <a:rPr lang="cs-CZ" sz="4400" dirty="0" err="1" smtClean="0"/>
              <a:t>it</a:t>
            </a:r>
            <a:r>
              <a:rPr lang="cs-CZ" sz="4400" dirty="0" smtClean="0"/>
              <a:t> </a:t>
            </a:r>
            <a:r>
              <a:rPr lang="cs-CZ" sz="4400" dirty="0" err="1" smtClean="0"/>
              <a:t>isn</a:t>
            </a:r>
            <a:r>
              <a:rPr lang="cs-CZ" sz="4400" dirty="0" smtClean="0"/>
              <a:t>´</a:t>
            </a:r>
            <a:r>
              <a:rPr lang="cs-CZ" sz="4400" dirty="0" err="1" smtClean="0"/>
              <a:t>t</a:t>
            </a:r>
            <a:r>
              <a:rPr lang="cs-CZ" sz="4400" dirty="0" smtClean="0"/>
              <a:t>.</a:t>
            </a:r>
          </a:p>
          <a:p>
            <a:pPr marL="742950" indent="-742950">
              <a:buAutoNum type="alphaUcPeriod"/>
            </a:pPr>
            <a:endParaRPr lang="cs-CZ" sz="4400" dirty="0" smtClean="0"/>
          </a:p>
        </p:txBody>
      </p:sp>
      <p:pic>
        <p:nvPicPr>
          <p:cNvPr id="6146" name="Picture 2" descr="C:\Documents and Settings\Administrator\Local Settings\Temporary Internet Files\Content.IE5\IAJ1XMTL\MP90018036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57422" y="1285860"/>
            <a:ext cx="3929090" cy="271464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69755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400" dirty="0" smtClean="0"/>
              <a:t>                 </a:t>
            </a:r>
            <a:r>
              <a:rPr lang="cs-CZ" sz="4400" dirty="0" err="1" smtClean="0"/>
              <a:t>Is</a:t>
            </a:r>
            <a:r>
              <a:rPr lang="cs-CZ" sz="4400" dirty="0" smtClean="0"/>
              <a:t> </a:t>
            </a:r>
            <a:r>
              <a:rPr lang="cs-CZ" sz="4400" dirty="0" err="1" smtClean="0"/>
              <a:t>it</a:t>
            </a:r>
            <a:r>
              <a:rPr lang="cs-CZ" sz="4400" dirty="0" smtClean="0"/>
              <a:t> a </a:t>
            </a:r>
            <a:r>
              <a:rPr lang="cs-CZ" sz="4400" dirty="0" err="1" smtClean="0"/>
              <a:t>bird</a:t>
            </a:r>
            <a:r>
              <a:rPr lang="cs-CZ" sz="4400" dirty="0" smtClean="0"/>
              <a:t>?</a:t>
            </a:r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endParaRPr lang="cs-CZ" sz="4400" dirty="0" smtClean="0"/>
          </a:p>
          <a:p>
            <a:pPr marL="742950" indent="-742950">
              <a:buAutoNum type="alphaUcPeriod"/>
            </a:pPr>
            <a:endParaRPr lang="cs-CZ" sz="4400" dirty="0" smtClean="0"/>
          </a:p>
          <a:p>
            <a:pPr marL="742950" indent="-742950">
              <a:buFont typeface="Arial" pitchFamily="34" charset="0"/>
              <a:buAutoNum type="alphaUcPeriod"/>
            </a:pPr>
            <a:r>
              <a:rPr lang="cs-CZ" sz="4400" dirty="0" err="1" smtClean="0"/>
              <a:t>Yes</a:t>
            </a:r>
            <a:r>
              <a:rPr lang="cs-CZ" sz="4400" dirty="0" smtClean="0"/>
              <a:t>, </a:t>
            </a:r>
            <a:r>
              <a:rPr lang="cs-CZ" sz="4400" dirty="0" err="1" smtClean="0"/>
              <a:t>it</a:t>
            </a:r>
            <a:r>
              <a:rPr lang="cs-CZ" sz="4400" dirty="0" smtClean="0"/>
              <a:t> </a:t>
            </a:r>
            <a:r>
              <a:rPr lang="cs-CZ" sz="4400" dirty="0" err="1" smtClean="0"/>
              <a:t>is</a:t>
            </a:r>
            <a:r>
              <a:rPr lang="cs-CZ" sz="4400" dirty="0" smtClean="0"/>
              <a:t>.         B. No, </a:t>
            </a:r>
            <a:r>
              <a:rPr lang="cs-CZ" sz="4400" dirty="0" err="1" smtClean="0"/>
              <a:t>it</a:t>
            </a:r>
            <a:r>
              <a:rPr lang="cs-CZ" sz="4400" dirty="0" smtClean="0"/>
              <a:t> </a:t>
            </a:r>
            <a:r>
              <a:rPr lang="cs-CZ" sz="4400" dirty="0" err="1" smtClean="0"/>
              <a:t>isn</a:t>
            </a:r>
            <a:r>
              <a:rPr lang="cs-CZ" sz="4400" dirty="0" smtClean="0"/>
              <a:t>´</a:t>
            </a:r>
            <a:r>
              <a:rPr lang="cs-CZ" sz="4400" dirty="0" err="1" smtClean="0"/>
              <a:t>t</a:t>
            </a:r>
            <a:r>
              <a:rPr lang="cs-CZ" sz="4400" dirty="0" smtClean="0"/>
              <a:t>.</a:t>
            </a:r>
          </a:p>
          <a:p>
            <a:pPr marL="742950" indent="-742950">
              <a:buAutoNum type="alphaUcPeriod"/>
            </a:pPr>
            <a:endParaRPr lang="cs-CZ" sz="4400" dirty="0" smtClean="0"/>
          </a:p>
        </p:txBody>
      </p:sp>
      <p:pic>
        <p:nvPicPr>
          <p:cNvPr id="7170" name="Picture 2" descr="C:\Documents and Settings\Administrator\Local Settings\Temporary Internet Files\Content.IE5\TK4FQMDO\MP900438589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00232" y="1298448"/>
            <a:ext cx="4786346" cy="320212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69755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400" dirty="0" smtClean="0"/>
              <a:t>                 </a:t>
            </a:r>
            <a:r>
              <a:rPr lang="cs-CZ" sz="4400" dirty="0" err="1" smtClean="0"/>
              <a:t>Is</a:t>
            </a:r>
            <a:r>
              <a:rPr lang="cs-CZ" sz="4400" dirty="0" smtClean="0"/>
              <a:t> </a:t>
            </a:r>
            <a:r>
              <a:rPr lang="cs-CZ" sz="4400" dirty="0" err="1" smtClean="0"/>
              <a:t>it</a:t>
            </a:r>
            <a:r>
              <a:rPr lang="cs-CZ" sz="4400" dirty="0" smtClean="0"/>
              <a:t> a </a:t>
            </a:r>
            <a:r>
              <a:rPr lang="cs-CZ" sz="4400" dirty="0" err="1" smtClean="0"/>
              <a:t>rabbit</a:t>
            </a:r>
            <a:r>
              <a:rPr lang="cs-CZ" sz="4400" dirty="0" smtClean="0"/>
              <a:t>?</a:t>
            </a:r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endParaRPr lang="cs-CZ" sz="4400" dirty="0" smtClean="0"/>
          </a:p>
          <a:p>
            <a:pPr marL="742950" indent="-742950">
              <a:buAutoNum type="alphaUcPeriod"/>
            </a:pPr>
            <a:endParaRPr lang="cs-CZ" sz="4400" dirty="0" smtClean="0"/>
          </a:p>
          <a:p>
            <a:pPr marL="742950" indent="-742950">
              <a:buFont typeface="Arial" pitchFamily="34" charset="0"/>
              <a:buAutoNum type="alphaUcPeriod"/>
            </a:pPr>
            <a:r>
              <a:rPr lang="cs-CZ" sz="4400" dirty="0" err="1" smtClean="0"/>
              <a:t>Yes</a:t>
            </a:r>
            <a:r>
              <a:rPr lang="cs-CZ" sz="4400" dirty="0" smtClean="0"/>
              <a:t>, </a:t>
            </a:r>
            <a:r>
              <a:rPr lang="cs-CZ" sz="4400" dirty="0" err="1" smtClean="0"/>
              <a:t>it</a:t>
            </a:r>
            <a:r>
              <a:rPr lang="cs-CZ" sz="4400" dirty="0" smtClean="0"/>
              <a:t> </a:t>
            </a:r>
            <a:r>
              <a:rPr lang="cs-CZ" sz="4400" dirty="0" err="1" smtClean="0"/>
              <a:t>is</a:t>
            </a:r>
            <a:r>
              <a:rPr lang="cs-CZ" sz="4400" dirty="0" smtClean="0"/>
              <a:t>.         B. No, </a:t>
            </a:r>
            <a:r>
              <a:rPr lang="cs-CZ" sz="4400" dirty="0" err="1" smtClean="0"/>
              <a:t>it</a:t>
            </a:r>
            <a:r>
              <a:rPr lang="cs-CZ" sz="4400" dirty="0" smtClean="0"/>
              <a:t> </a:t>
            </a:r>
            <a:r>
              <a:rPr lang="cs-CZ" sz="4400" dirty="0" err="1" smtClean="0"/>
              <a:t>isn</a:t>
            </a:r>
            <a:r>
              <a:rPr lang="cs-CZ" sz="4400" dirty="0" smtClean="0"/>
              <a:t>´</a:t>
            </a:r>
            <a:r>
              <a:rPr lang="cs-CZ" sz="4400" dirty="0" err="1" smtClean="0"/>
              <a:t>t</a:t>
            </a:r>
            <a:r>
              <a:rPr lang="cs-CZ" sz="4400" dirty="0" smtClean="0"/>
              <a:t>.</a:t>
            </a:r>
          </a:p>
          <a:p>
            <a:pPr marL="742950" indent="-742950">
              <a:buAutoNum type="alphaUcPeriod"/>
            </a:pPr>
            <a:endParaRPr lang="cs-CZ" sz="4400" dirty="0" smtClean="0"/>
          </a:p>
        </p:txBody>
      </p:sp>
      <p:pic>
        <p:nvPicPr>
          <p:cNvPr id="8194" name="Picture 2" descr="C:\Documents and Settings\Administrator\Local Settings\Temporary Internet Files\Content.IE5\IQV8GVD3\MP90040240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1214422"/>
            <a:ext cx="2952328" cy="312115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Write</a:t>
            </a:r>
            <a:r>
              <a:rPr lang="cs-CZ" sz="32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words</a:t>
            </a:r>
            <a:r>
              <a:rPr lang="cs-CZ" sz="32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7" descr="C:\Documents and Settings\Administrator\Local Settings\Temporary Internet Files\Content.IE5\WI60G1FI\MC90020035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57224" y="2428868"/>
            <a:ext cx="1822399" cy="1532534"/>
          </a:xfrm>
          <a:prstGeom prst="rect">
            <a:avLst/>
          </a:prstGeom>
          <a:noFill/>
        </p:spPr>
      </p:pic>
      <p:pic>
        <p:nvPicPr>
          <p:cNvPr id="7" name="Picture 5" descr="C:\Documents and Settings\Administrator\Local Settings\Temporary Internet Files\Content.IE5\IQV8GVD3\MP900446594[1].jpg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1659358"/>
            <a:ext cx="1571105" cy="3071553"/>
          </a:xfrm>
          <a:prstGeom prst="rect">
            <a:avLst/>
          </a:prstGeom>
          <a:noFill/>
        </p:spPr>
      </p:pic>
      <p:pic>
        <p:nvPicPr>
          <p:cNvPr id="8" name="Picture 3" descr="C:\Documents and Settings\Administrator\Local Settings\Temporary Internet Files\Content.IE5\Z71DI2OS\MC900362128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429388" y="2285992"/>
            <a:ext cx="1795882" cy="1677924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214282" y="4286256"/>
            <a:ext cx="307183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err="1" smtClean="0"/>
              <a:t>It</a:t>
            </a:r>
            <a:r>
              <a:rPr lang="cs-CZ" sz="4400" dirty="0" smtClean="0"/>
              <a:t>´s a…………. </a:t>
            </a:r>
            <a:endParaRPr lang="cs-CZ" sz="4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857884" y="4214818"/>
            <a:ext cx="32861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err="1" smtClean="0"/>
              <a:t>It</a:t>
            </a:r>
            <a:r>
              <a:rPr lang="cs-CZ" sz="4400" dirty="0" smtClean="0"/>
              <a:t>´s a……………</a:t>
            </a:r>
            <a:endParaRPr lang="cs-CZ" sz="4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786050" y="5429264"/>
            <a:ext cx="329811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err="1" smtClean="0"/>
              <a:t>It´s</a:t>
            </a:r>
            <a:r>
              <a:rPr lang="cs-CZ" sz="4400" dirty="0" smtClean="0"/>
              <a:t> a…………</a:t>
            </a:r>
            <a:endParaRPr lang="cs-CZ" sz="4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Write</a:t>
            </a:r>
            <a:r>
              <a:rPr lang="cs-CZ" sz="32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words</a:t>
            </a:r>
            <a:r>
              <a:rPr lang="cs-CZ" sz="32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dirty="0"/>
          </a:p>
        </p:txBody>
      </p:sp>
      <p:pic>
        <p:nvPicPr>
          <p:cNvPr id="6" name="Picture 8" descr="C:\Documents and Settings\Administrator\Local Settings\Temporary Internet Files\Content.IE5\LFN51MY0\MC900436326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1928802"/>
            <a:ext cx="1714500" cy="1714500"/>
          </a:xfrm>
          <a:prstGeom prst="rect">
            <a:avLst/>
          </a:prstGeom>
          <a:noFill/>
        </p:spPr>
      </p:pic>
      <p:pic>
        <p:nvPicPr>
          <p:cNvPr id="7" name="Picture 11" descr="C:\Documents and Settings\Administrator\Local Settings\Temporary Internet Files\Content.IE5\TK4FQMDO\MC900444736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71802" y="2571744"/>
            <a:ext cx="2572789" cy="2930236"/>
          </a:xfrm>
          <a:prstGeom prst="rect">
            <a:avLst/>
          </a:prstGeom>
          <a:noFill/>
        </p:spPr>
      </p:pic>
      <p:pic>
        <p:nvPicPr>
          <p:cNvPr id="8" name="Picture 10" descr="C:\Documents and Settings\Administrator\Local Settings\Temporary Internet Files\Content.IE5\LFN51MY0\MC90043668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643702" y="1785926"/>
            <a:ext cx="1444625" cy="253683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357158" y="3857628"/>
            <a:ext cx="250033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err="1" smtClean="0"/>
              <a:t>It</a:t>
            </a:r>
            <a:r>
              <a:rPr lang="cs-CZ" sz="4400" dirty="0" smtClean="0"/>
              <a:t>´s a……...</a:t>
            </a:r>
            <a:endParaRPr lang="cs-CZ" sz="4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000364" y="5572140"/>
            <a:ext cx="32861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err="1" smtClean="0"/>
              <a:t>It</a:t>
            </a:r>
            <a:r>
              <a:rPr lang="cs-CZ" sz="4400" dirty="0" smtClean="0"/>
              <a:t>´s a …………</a:t>
            </a:r>
            <a:endParaRPr lang="cs-CZ" sz="4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86446" y="4500570"/>
            <a:ext cx="307183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err="1" smtClean="0"/>
              <a:t>It</a:t>
            </a:r>
            <a:r>
              <a:rPr lang="cs-CZ" sz="4400" dirty="0" smtClean="0"/>
              <a:t>´s a …………</a:t>
            </a:r>
            <a:endParaRPr lang="cs-CZ" sz="4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Guess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!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a……….?</a:t>
            </a:r>
            <a:endParaRPr lang="cs-CZ" sz="3200" b="1" u="sng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2" descr="C:\Documents and Settings\Administrator\Local Settings\Temporary Internet Files\Content.IE5\IQV8GVD3\MP900402404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6" y="1071547"/>
            <a:ext cx="2082338" cy="2214578"/>
          </a:xfrm>
          <a:prstGeom prst="rect">
            <a:avLst/>
          </a:prstGeom>
          <a:noFill/>
        </p:spPr>
      </p:pic>
      <p:sp>
        <p:nvSpPr>
          <p:cNvPr id="7" name="Vývojový diagram: postup 6"/>
          <p:cNvSpPr/>
          <p:nvPr/>
        </p:nvSpPr>
        <p:spPr>
          <a:xfrm>
            <a:off x="428596" y="1071546"/>
            <a:ext cx="2071702" cy="221457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/>
              <a:t>?</a:t>
            </a:r>
            <a:endParaRPr lang="cs-CZ" sz="4400" b="1" dirty="0"/>
          </a:p>
        </p:txBody>
      </p:sp>
      <p:pic>
        <p:nvPicPr>
          <p:cNvPr id="8" name="Picture 2" descr="C:\Documents and Settings\Administrator\Local Settings\Temporary Internet Files\Content.IE5\TK4FQMDO\MP90043858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28992" y="1214422"/>
            <a:ext cx="2143140" cy="2343016"/>
          </a:xfrm>
          <a:prstGeom prst="rect">
            <a:avLst/>
          </a:prstGeom>
          <a:noFill/>
        </p:spPr>
      </p:pic>
      <p:sp>
        <p:nvSpPr>
          <p:cNvPr id="9" name="Vývojový diagram: postup 8"/>
          <p:cNvSpPr/>
          <p:nvPr/>
        </p:nvSpPr>
        <p:spPr>
          <a:xfrm>
            <a:off x="3428992" y="1214422"/>
            <a:ext cx="2143140" cy="2357454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/>
              <a:t>?</a:t>
            </a:r>
            <a:endParaRPr lang="cs-CZ" sz="4400" b="1" dirty="0"/>
          </a:p>
        </p:txBody>
      </p:sp>
      <p:pic>
        <p:nvPicPr>
          <p:cNvPr id="10" name="Picture 2" descr="C:\Documents and Settings\Administrator\Local Settings\Temporary Internet Files\Content.IE5\IQV8GVD3\MC900332362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429388" y="1214422"/>
            <a:ext cx="2286016" cy="2286016"/>
          </a:xfrm>
          <a:prstGeom prst="rect">
            <a:avLst/>
          </a:prstGeom>
          <a:noFill/>
        </p:spPr>
      </p:pic>
      <p:sp>
        <p:nvSpPr>
          <p:cNvPr id="11" name="Vývojový diagram: postup 10"/>
          <p:cNvSpPr/>
          <p:nvPr/>
        </p:nvSpPr>
        <p:spPr>
          <a:xfrm>
            <a:off x="6429388" y="1214422"/>
            <a:ext cx="2357454" cy="2286016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/>
              <a:t>?</a:t>
            </a:r>
            <a:endParaRPr lang="cs-CZ" sz="4400" b="1" dirty="0"/>
          </a:p>
        </p:txBody>
      </p:sp>
      <p:pic>
        <p:nvPicPr>
          <p:cNvPr id="12" name="Picture 3" descr="C:\Documents and Settings\Administrator\Local Settings\Temporary Internet Files\Content.IE5\WI60G1FI\MC900444689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85720" y="4143380"/>
            <a:ext cx="2239769" cy="2035568"/>
          </a:xfrm>
          <a:prstGeom prst="rect">
            <a:avLst/>
          </a:prstGeom>
          <a:noFill/>
        </p:spPr>
      </p:pic>
      <p:pic>
        <p:nvPicPr>
          <p:cNvPr id="13" name="Picture 3" descr="C:\Documents and Settings\Administrator\Local Settings\Temporary Internet Files\Content.IE5\ZTNVNTSM\MP900401528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14678" y="4143380"/>
            <a:ext cx="2400907" cy="2000264"/>
          </a:xfrm>
          <a:prstGeom prst="rect">
            <a:avLst/>
          </a:prstGeom>
          <a:noFill/>
        </p:spPr>
      </p:pic>
      <p:pic>
        <p:nvPicPr>
          <p:cNvPr id="14" name="Picture 8" descr="C:\Documents and Settings\Administrator\Local Settings\Temporary Internet Files\Content.IE5\LFN51MY0\MC900436326[1].pn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572264" y="4000504"/>
            <a:ext cx="2143128" cy="2143128"/>
          </a:xfrm>
          <a:prstGeom prst="rect">
            <a:avLst/>
          </a:prstGeom>
          <a:noFill/>
        </p:spPr>
      </p:pic>
      <p:sp>
        <p:nvSpPr>
          <p:cNvPr id="15" name="Vývojový diagram: postup 14"/>
          <p:cNvSpPr/>
          <p:nvPr/>
        </p:nvSpPr>
        <p:spPr>
          <a:xfrm>
            <a:off x="6500826" y="4143380"/>
            <a:ext cx="2214578" cy="2286016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smtClean="0"/>
              <a:t>?</a:t>
            </a:r>
            <a:endParaRPr lang="cs-CZ" sz="4400"/>
          </a:p>
        </p:txBody>
      </p:sp>
      <p:sp>
        <p:nvSpPr>
          <p:cNvPr id="16" name="Vývojový diagram: postup 15"/>
          <p:cNvSpPr/>
          <p:nvPr/>
        </p:nvSpPr>
        <p:spPr>
          <a:xfrm>
            <a:off x="3214678" y="4143380"/>
            <a:ext cx="2500330" cy="2286016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/>
              <a:t>?</a:t>
            </a:r>
            <a:endParaRPr lang="cs-CZ" sz="4400" b="1" dirty="0"/>
          </a:p>
        </p:txBody>
      </p:sp>
      <p:sp>
        <p:nvSpPr>
          <p:cNvPr id="17" name="Vývojový diagram: postup 16"/>
          <p:cNvSpPr/>
          <p:nvPr/>
        </p:nvSpPr>
        <p:spPr>
          <a:xfrm>
            <a:off x="285720" y="4143380"/>
            <a:ext cx="2286016" cy="2286016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/>
              <a:t>?</a:t>
            </a:r>
            <a:endParaRPr lang="cs-CZ" sz="4400" b="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342</Words>
  <Application>Microsoft Office PowerPoint</Application>
  <PresentationFormat>Předvádění na obrazovce (4:3)</PresentationFormat>
  <Paragraphs>83</Paragraphs>
  <Slides>14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Anotace</vt:lpstr>
      <vt:lpstr>What´s this?</vt:lpstr>
      <vt:lpstr>What´s this?</vt:lpstr>
      <vt:lpstr>Snímek 5</vt:lpstr>
      <vt:lpstr>Snímek 6</vt:lpstr>
      <vt:lpstr>Snímek 7</vt:lpstr>
      <vt:lpstr>Snímek 8</vt:lpstr>
      <vt:lpstr>Snímek 9</vt:lpstr>
      <vt:lpstr>Snímek 10</vt:lpstr>
      <vt:lpstr>Write the words.</vt:lpstr>
      <vt:lpstr>Write the words.</vt:lpstr>
      <vt:lpstr>Guess! Is it a……….?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ANIMALS</dc:title>
  <dc:creator>Administrator</dc:creator>
  <cp:lastModifiedBy>Administrator</cp:lastModifiedBy>
  <cp:revision>15</cp:revision>
  <dcterms:modified xsi:type="dcterms:W3CDTF">2012-01-17T16:45:07Z</dcterms:modified>
</cp:coreProperties>
</file>