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4" r:id="rId2"/>
    <p:sldId id="265" r:id="rId3"/>
    <p:sldId id="257" r:id="rId4"/>
    <p:sldId id="258" r:id="rId5"/>
    <p:sldId id="259" r:id="rId6"/>
    <p:sldId id="260" r:id="rId7"/>
    <p:sldId id="270" r:id="rId8"/>
    <p:sldId id="269" r:id="rId9"/>
    <p:sldId id="268" r:id="rId10"/>
    <p:sldId id="261" r:id="rId11"/>
    <p:sldId id="262" r:id="rId12"/>
    <p:sldId id="267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1614" autoAdjust="0"/>
    <p:restoredTop sz="94660"/>
  </p:normalViewPr>
  <p:slideViewPr>
    <p:cSldViewPr>
      <p:cViewPr varScale="1">
        <p:scale>
          <a:sx n="69" d="100"/>
          <a:sy n="69" d="100"/>
        </p:scale>
        <p:origin x="-67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VY_32_INOVACE_09_</a:t>
          </a:r>
          <a:r>
            <a:rPr lang="cs-CZ" sz="2000" baseline="0" dirty="0" err="1" smtClean="0"/>
            <a:t>Feelings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Feelings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15E7E45-ADE5-4496-8C31-F218C686CD84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ECA72FC-D575-45B9-B674-080938D7CCD3}" type="presOf" srcId="{4C35D32F-0EAB-4CD7-82EE-45574DC2A586}" destId="{890E4F0B-2866-4A3F-A3C7-2A14B1797930}" srcOrd="1" destOrd="0" presId="urn:microsoft.com/office/officeart/2005/8/layout/target3"/>
    <dgm:cxn modelId="{F34BE56F-EF38-4C91-9794-E9942069E1F7}" type="presOf" srcId="{D1D4F407-5343-4D3F-B5B9-D407B03CAEB4}" destId="{AED2198E-93D5-4001-81B4-73124B309672}" srcOrd="1" destOrd="0" presId="urn:microsoft.com/office/officeart/2005/8/layout/target3"/>
    <dgm:cxn modelId="{8690068C-91EC-4AA3-9BEB-0E80924785A4}" type="presOf" srcId="{B651F6E3-6281-48DB-9319-2AEAFDAE7572}" destId="{619D679B-A015-4ECF-8348-D1034C574F40}" srcOrd="0" destOrd="0" presId="urn:microsoft.com/office/officeart/2005/8/layout/target3"/>
    <dgm:cxn modelId="{634273C3-5D78-4864-B49D-248035B6A38E}" type="presOf" srcId="{D8197B8C-B260-4A16-BDF4-0947B075E274}" destId="{5A5FFA88-C948-4069-8E93-59FA12366E83}" srcOrd="1" destOrd="0" presId="urn:microsoft.com/office/officeart/2005/8/layout/target3"/>
    <dgm:cxn modelId="{12405CC8-60E4-4D49-9E07-F096072B2080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6225302-493E-4D71-9F21-825A8DE578E0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F0DF4EB-4604-437B-8D8A-93E78FF67D3D}" type="presOf" srcId="{D1B46980-6531-4606-95E6-44980827E919}" destId="{6140AFEC-043D-4C43-A2F9-D0F5331DF3A3}" srcOrd="0" destOrd="0" presId="urn:microsoft.com/office/officeart/2005/8/layout/target3"/>
    <dgm:cxn modelId="{7644C8AC-930F-4DE5-93B3-919926207E2D}" type="presOf" srcId="{D1B46980-6531-4606-95E6-44980827E919}" destId="{2BE915AB-18AA-4053-B92C-3BFC9ED204BB}" srcOrd="1" destOrd="0" presId="urn:microsoft.com/office/officeart/2005/8/layout/target3"/>
    <dgm:cxn modelId="{FF15660C-3837-4BC0-A8F9-B5F02A1A0608}" type="presOf" srcId="{D1D4F407-5343-4D3F-B5B9-D407B03CAEB4}" destId="{D005CE8C-CC26-4C3E-AC11-E15060ECD759}" srcOrd="0" destOrd="0" presId="urn:microsoft.com/office/officeart/2005/8/layout/target3"/>
    <dgm:cxn modelId="{89787250-78F9-412A-887D-7BA09CB95FDF}" type="presOf" srcId="{757F3AB3-0718-4624-B441-E567A8F0AB56}" destId="{333A1088-737F-45CB-B68E-254E46348037}" srcOrd="0" destOrd="0" presId="urn:microsoft.com/office/officeart/2005/8/layout/target3"/>
    <dgm:cxn modelId="{5C655924-058F-4905-82EF-5AE83BA49178}" type="presParOf" srcId="{333A1088-737F-45CB-B68E-254E46348037}" destId="{F5ABB229-8D3B-4694-996A-96F23CF14429}" srcOrd="0" destOrd="0" presId="urn:microsoft.com/office/officeart/2005/8/layout/target3"/>
    <dgm:cxn modelId="{2AAF4339-E602-4298-8E59-D77AE473722B}" type="presParOf" srcId="{333A1088-737F-45CB-B68E-254E46348037}" destId="{F41139FD-01EE-4571-8B17-4FB00FC51163}" srcOrd="1" destOrd="0" presId="urn:microsoft.com/office/officeart/2005/8/layout/target3"/>
    <dgm:cxn modelId="{7F8C16D4-4FF6-4E55-A0A3-2B85503D2D18}" type="presParOf" srcId="{333A1088-737F-45CB-B68E-254E46348037}" destId="{D005CE8C-CC26-4C3E-AC11-E15060ECD759}" srcOrd="2" destOrd="0" presId="urn:microsoft.com/office/officeart/2005/8/layout/target3"/>
    <dgm:cxn modelId="{5DBDB5E3-B4C8-4DE6-9113-10479739C47F}" type="presParOf" srcId="{333A1088-737F-45CB-B68E-254E46348037}" destId="{2C702D82-9B77-49B7-9568-BB8EB47C3372}" srcOrd="3" destOrd="0" presId="urn:microsoft.com/office/officeart/2005/8/layout/target3"/>
    <dgm:cxn modelId="{72561693-7CFD-4793-ACE9-E8801A3E392C}" type="presParOf" srcId="{333A1088-737F-45CB-B68E-254E46348037}" destId="{A52A0455-90FF-4808-ABD0-F02540D31D5A}" srcOrd="4" destOrd="0" presId="urn:microsoft.com/office/officeart/2005/8/layout/target3"/>
    <dgm:cxn modelId="{7C3C198A-A566-4874-B438-5D5E03EEA026}" type="presParOf" srcId="{333A1088-737F-45CB-B68E-254E46348037}" destId="{6140AFEC-043D-4C43-A2F9-D0F5331DF3A3}" srcOrd="5" destOrd="0" presId="urn:microsoft.com/office/officeart/2005/8/layout/target3"/>
    <dgm:cxn modelId="{8475BD01-F4B7-49F6-A623-21597FBED040}" type="presParOf" srcId="{333A1088-737F-45CB-B68E-254E46348037}" destId="{9358AC05-5D7D-4327-9F80-1AD486AEA664}" srcOrd="6" destOrd="0" presId="urn:microsoft.com/office/officeart/2005/8/layout/target3"/>
    <dgm:cxn modelId="{2DD9D613-FC81-46BF-8CFD-1FD40B43258F}" type="presParOf" srcId="{333A1088-737F-45CB-B68E-254E46348037}" destId="{313FC574-E1CD-4FB4-B054-0B805CE0447D}" srcOrd="7" destOrd="0" presId="urn:microsoft.com/office/officeart/2005/8/layout/target3"/>
    <dgm:cxn modelId="{EC924F3B-D486-42F3-8911-1B1ACCA33EED}" type="presParOf" srcId="{333A1088-737F-45CB-B68E-254E46348037}" destId="{619D679B-A015-4ECF-8348-D1034C574F40}" srcOrd="8" destOrd="0" presId="urn:microsoft.com/office/officeart/2005/8/layout/target3"/>
    <dgm:cxn modelId="{F8D426F8-C8E0-4CD7-A160-F838C656455B}" type="presParOf" srcId="{333A1088-737F-45CB-B68E-254E46348037}" destId="{322283A8-4A27-4CDA-BAE3-F381106A9174}" srcOrd="9" destOrd="0" presId="urn:microsoft.com/office/officeart/2005/8/layout/target3"/>
    <dgm:cxn modelId="{E571E9DA-B3BA-46BC-ACB3-DBB57CB4D599}" type="presParOf" srcId="{333A1088-737F-45CB-B68E-254E46348037}" destId="{FFC9F71D-1B4F-4AD9-A4A6-86ADEFC8AF5C}" srcOrd="10" destOrd="0" presId="urn:microsoft.com/office/officeart/2005/8/layout/target3"/>
    <dgm:cxn modelId="{34ABE427-223A-4382-AC61-18B21201EA60}" type="presParOf" srcId="{333A1088-737F-45CB-B68E-254E46348037}" destId="{25B08C86-7E15-44DC-BE7F-FFB55DD49D12}" srcOrd="11" destOrd="0" presId="urn:microsoft.com/office/officeart/2005/8/layout/target3"/>
    <dgm:cxn modelId="{7B56B058-98FC-46B9-8CB3-41A5F0B3058D}" type="presParOf" srcId="{333A1088-737F-45CB-B68E-254E46348037}" destId="{76644BE8-9D7C-4C09-B250-3D10AF48CBB7}" srcOrd="12" destOrd="0" presId="urn:microsoft.com/office/officeart/2005/8/layout/target3"/>
    <dgm:cxn modelId="{3DA96E18-EA6D-4AED-A8F9-38FAA3F8A0D2}" type="presParOf" srcId="{333A1088-737F-45CB-B68E-254E46348037}" destId="{EE85B701-7295-41C0-BA7A-34D3756A2AE6}" srcOrd="13" destOrd="0" presId="urn:microsoft.com/office/officeart/2005/8/layout/target3"/>
    <dgm:cxn modelId="{F7DF522C-E37E-4FD5-95E4-91F6466946D7}" type="presParOf" srcId="{333A1088-737F-45CB-B68E-254E46348037}" destId="{8BEBB6EC-1DAA-4CAC-8A25-BC0FCBD5DBD5}" srcOrd="14" destOrd="0" presId="urn:microsoft.com/office/officeart/2005/8/layout/target3"/>
    <dgm:cxn modelId="{465C6611-DFA1-4C2C-91CD-928DB0DD9D4B}" type="presParOf" srcId="{333A1088-737F-45CB-B68E-254E46348037}" destId="{AED2198E-93D5-4001-81B4-73124B309672}" srcOrd="15" destOrd="0" presId="urn:microsoft.com/office/officeart/2005/8/layout/target3"/>
    <dgm:cxn modelId="{8A0E29FF-D14E-4C66-8678-E2D5270AE216}" type="presParOf" srcId="{333A1088-737F-45CB-B68E-254E46348037}" destId="{2BE915AB-18AA-4053-B92C-3BFC9ED204BB}" srcOrd="16" destOrd="0" presId="urn:microsoft.com/office/officeart/2005/8/layout/target3"/>
    <dgm:cxn modelId="{5F86C71E-A30E-43CD-B6B3-0A62A85E38B6}" type="presParOf" srcId="{333A1088-737F-45CB-B68E-254E46348037}" destId="{6BB5E863-4638-4E1D-BFDE-399D028AC4ED}" srcOrd="17" destOrd="0" presId="urn:microsoft.com/office/officeart/2005/8/layout/target3"/>
    <dgm:cxn modelId="{9B829F6C-E28A-4A87-B647-3CE17B80D93B}" type="presParOf" srcId="{333A1088-737F-45CB-B68E-254E46348037}" destId="{5A5FFA88-C948-4069-8E93-59FA12366E83}" srcOrd="18" destOrd="0" presId="urn:microsoft.com/office/officeart/2005/8/layout/target3"/>
    <dgm:cxn modelId="{08D5D36E-73C9-44DA-AC78-D5CF2A1BDF8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520412" cy="35204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44551" y="0"/>
          <a:ext cx="6415646" cy="3520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44551" y="0"/>
        <a:ext cx="6415646" cy="563265"/>
      </dsp:txXfrm>
    </dsp:sp>
    <dsp:sp modelId="{A52A0455-90FF-4808-ABD0-F02540D31D5A}">
      <dsp:nvSpPr>
        <dsp:cNvPr id="0" name=""/>
        <dsp:cNvSpPr/>
      </dsp:nvSpPr>
      <dsp:spPr>
        <a:xfrm>
          <a:off x="369643" y="563265"/>
          <a:ext cx="2781125" cy="27811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60206" y="563265"/>
          <a:ext cx="6415646" cy="278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</a:t>
          </a:r>
          <a:r>
            <a:rPr lang="cs-CZ" sz="2000" kern="1200" dirty="0" err="1" smtClean="0"/>
            <a:t>Kaĺavská</a:t>
          </a:r>
          <a:endParaRPr lang="cs-CZ" sz="2000" kern="1200" dirty="0"/>
        </a:p>
      </dsp:txBody>
      <dsp:txXfrm>
        <a:off x="1760206" y="563265"/>
        <a:ext cx="6415646" cy="563265"/>
      </dsp:txXfrm>
    </dsp:sp>
    <dsp:sp modelId="{313FC574-E1CD-4FB4-B054-0B805CE0447D}">
      <dsp:nvSpPr>
        <dsp:cNvPr id="0" name=""/>
        <dsp:cNvSpPr/>
      </dsp:nvSpPr>
      <dsp:spPr>
        <a:xfrm>
          <a:off x="739286" y="1126531"/>
          <a:ext cx="2041838" cy="20418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60206" y="1126531"/>
          <a:ext cx="6415646" cy="20418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VY_32_INOVACE_09_</a:t>
          </a:r>
          <a:r>
            <a:rPr lang="cs-CZ" sz="2000" kern="1200" baseline="0" dirty="0" err="1" smtClean="0"/>
            <a:t>Feelings</a:t>
          </a:r>
          <a:endParaRPr lang="cs-CZ" sz="2000" kern="1200" dirty="0"/>
        </a:p>
      </dsp:txBody>
      <dsp:txXfrm>
        <a:off x="1760206" y="1126531"/>
        <a:ext cx="6415646" cy="563265"/>
      </dsp:txXfrm>
    </dsp:sp>
    <dsp:sp modelId="{FFC9F71D-1B4F-4AD9-A4A6-86ADEFC8AF5C}">
      <dsp:nvSpPr>
        <dsp:cNvPr id="0" name=""/>
        <dsp:cNvSpPr/>
      </dsp:nvSpPr>
      <dsp:spPr>
        <a:xfrm>
          <a:off x="1108929" y="1689797"/>
          <a:ext cx="1302552" cy="13025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11126" y="1691504"/>
          <a:ext cx="6415646" cy="13025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Feelings</a:t>
          </a:r>
          <a:endParaRPr lang="cs-CZ" sz="2000" kern="1200" dirty="0"/>
        </a:p>
      </dsp:txBody>
      <dsp:txXfrm>
        <a:off x="1711126" y="1691504"/>
        <a:ext cx="6415646" cy="563265"/>
      </dsp:txXfrm>
    </dsp:sp>
    <dsp:sp modelId="{EE85B701-7295-41C0-BA7A-34D3756A2AE6}">
      <dsp:nvSpPr>
        <dsp:cNvPr id="0" name=""/>
        <dsp:cNvSpPr/>
      </dsp:nvSpPr>
      <dsp:spPr>
        <a:xfrm>
          <a:off x="1478573" y="2253063"/>
          <a:ext cx="563265" cy="5632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60206" y="2253063"/>
          <a:ext cx="6415646" cy="5632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CZ.1.07/1.4.00/21.2004 </a:t>
          </a:r>
          <a:endParaRPr lang="cs-CZ" sz="2000" kern="1200" dirty="0"/>
        </a:p>
      </dsp:txBody>
      <dsp:txXfrm>
        <a:off x="1760206" y="2253063"/>
        <a:ext cx="6415646" cy="5632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5AFB52-FBBA-464F-96C5-29330ACC2A85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EA5349-896B-4E8F-B360-6D6391A8D9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57381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 opakování slova skrýt, žáci se pokusí říci,</a:t>
            </a:r>
            <a:r>
              <a:rPr lang="cs-CZ" baseline="0" dirty="0" smtClean="0"/>
              <a:t> co si zapamatovali.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EA5349-896B-4E8F-B360-6D6391A8D93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 opakování slova skrýt, žáci se pokusí říci,</a:t>
            </a:r>
            <a:r>
              <a:rPr lang="cs-CZ" baseline="0" dirty="0" smtClean="0"/>
              <a:t> co si zapamatovali.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EA5349-896B-4E8F-B360-6D6391A8D932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98882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 opakování slova skrýt, žáci se pokusí říci,</a:t>
            </a:r>
            <a:r>
              <a:rPr lang="cs-CZ" baseline="0" dirty="0" smtClean="0"/>
              <a:t> co si zapamatovali.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EA5349-896B-4E8F-B360-6D6391A8D932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52251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Učitel ukazuje na obrázky, žáci tvoří věty,</a:t>
            </a:r>
            <a:r>
              <a:rPr lang="cs-CZ" baseline="0" dirty="0" smtClean="0"/>
              <a:t> magnety připevňují kartičky se slovy.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EA5349-896B-4E8F-B360-6D6391A8D932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Psát</a:t>
            </a:r>
            <a:r>
              <a:rPr lang="cs-CZ" baseline="0" dirty="0" smtClean="0"/>
              <a:t> anglické ekvivalenty, přiřazovat kartičky s anglickými výrazy pomocí magnetů i obrázky s pocity.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EA5349-896B-4E8F-B360-6D6391A8D932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Tvořit rozhovory.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EA5349-896B-4E8F-B360-6D6391A8D932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Připomenutí</a:t>
            </a:r>
            <a:r>
              <a:rPr lang="cs-CZ" baseline="0" dirty="0" smtClean="0"/>
              <a:t> slovíček.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EA5349-896B-4E8F-B360-6D6391A8D932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Dokreslování obličejů (</a:t>
            </a:r>
            <a:r>
              <a:rPr lang="cs-CZ" dirty="0" err="1" smtClean="0"/>
              <a:t>smajlíků</a:t>
            </a:r>
            <a:r>
              <a:rPr lang="cs-CZ" dirty="0" smtClean="0"/>
              <a:t>) fixem.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EA5349-896B-4E8F-B360-6D6391A8D932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Dokreslování obličejů (</a:t>
            </a:r>
            <a:r>
              <a:rPr lang="cs-CZ" dirty="0" err="1" smtClean="0"/>
              <a:t>smajlíků</a:t>
            </a:r>
            <a:r>
              <a:rPr lang="cs-CZ" dirty="0" smtClean="0"/>
              <a:t>) fixem.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EA5349-896B-4E8F-B360-6D6391A8D932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97739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Kreslení na papír, </a:t>
            </a:r>
            <a:r>
              <a:rPr lang="cs-CZ" smtClean="0"/>
              <a:t>do sešitu.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EA5349-896B-4E8F-B360-6D6391A8D932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e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e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6.emf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emf"/><Relationship Id="rId5" Type="http://schemas.openxmlformats.org/officeDocument/2006/relationships/image" Target="../media/image4.emf"/><Relationship Id="rId10" Type="http://schemas.openxmlformats.org/officeDocument/2006/relationships/image" Target="../media/image3.wmf"/><Relationship Id="rId4" Type="http://schemas.openxmlformats.org/officeDocument/2006/relationships/image" Target="../media/image9.emf"/><Relationship Id="rId9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emf"/><Relationship Id="rId3" Type="http://schemas.openxmlformats.org/officeDocument/2006/relationships/image" Target="../media/image7.wmf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wmf"/><Relationship Id="rId5" Type="http://schemas.openxmlformats.org/officeDocument/2006/relationships/image" Target="../media/image4.emf"/><Relationship Id="rId10" Type="http://schemas.openxmlformats.org/officeDocument/2006/relationships/image" Target="../media/image9.emf"/><Relationship Id="rId4" Type="http://schemas.openxmlformats.org/officeDocument/2006/relationships/image" Target="../media/image5.png"/><Relationship Id="rId9" Type="http://schemas.openxmlformats.org/officeDocument/2006/relationships/image" Target="../media/image6.e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3. </a:t>
            </a:r>
            <a:r>
              <a:rPr lang="cs-CZ" smtClean="0"/>
              <a:t>ročník</a:t>
            </a:r>
            <a:r>
              <a:rPr lang="cs-CZ" smtClean="0"/>
              <a:t> </a:t>
            </a:r>
            <a:r>
              <a:rPr lang="cs-CZ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barevné fixy na interaktivní tabuli, kartičky se slovy, magnety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motivační a aktivační činnosti vedoucí k vyjadřování nálad a pocitů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poslech a opakování, vyjadřování pocitů, tvoření rozhovorů, dokreslování obrázků, přiřazování karet se slovy</a:t>
            </a:r>
          </a:p>
          <a:p>
            <a:pPr>
              <a:buNone/>
            </a:pPr>
            <a:r>
              <a:rPr lang="cs-CZ" dirty="0" smtClean="0"/>
              <a:t>    k obrázkům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85728"/>
            <a:ext cx="8229600" cy="576899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vyděšený – </a:t>
            </a:r>
            <a:r>
              <a:rPr lang="cs-CZ" dirty="0" err="1" smtClean="0"/>
              <a:t>scared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ospalý –</a:t>
            </a:r>
            <a:r>
              <a:rPr lang="cs-CZ" dirty="0" err="1" smtClean="0"/>
              <a:t>sleepy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unavený - </a:t>
            </a:r>
            <a:r>
              <a:rPr lang="cs-CZ" dirty="0" err="1" smtClean="0"/>
              <a:t>tired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Documents and Settings\Administrator\Local Settings\Temporary Internet Files\Content.IE5\LFN51MY0\MC900433819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00430" y="0"/>
            <a:ext cx="1828572" cy="1828572"/>
          </a:xfrm>
          <a:prstGeom prst="rect">
            <a:avLst/>
          </a:prstGeom>
          <a:noFill/>
        </p:spPr>
      </p:pic>
      <p:pic>
        <p:nvPicPr>
          <p:cNvPr id="1027" name="Picture 3" descr="C:\Documents and Settings\Administrator\Local Settings\Temporary Internet Files\Content.IE5\IQV8GVD3\MC90043441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86446" y="1785926"/>
            <a:ext cx="2643206" cy="2286016"/>
          </a:xfrm>
          <a:prstGeom prst="rect">
            <a:avLst/>
          </a:prstGeom>
          <a:noFill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00430" y="4500570"/>
            <a:ext cx="2071702" cy="2071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Zaoblený obdélník 5"/>
          <p:cNvSpPr/>
          <p:nvPr/>
        </p:nvSpPr>
        <p:spPr>
          <a:xfrm>
            <a:off x="2214546" y="928670"/>
            <a:ext cx="1285884" cy="5572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2000232" y="5572140"/>
            <a:ext cx="1285884" cy="5572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4214810" y="3143248"/>
            <a:ext cx="1285884" cy="5572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286380" y="357166"/>
            <a:ext cx="35719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Listen, </a:t>
            </a:r>
            <a:r>
              <a:rPr lang="cs-CZ" sz="2800" b="1" u="sng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repeat</a:t>
            </a:r>
            <a:r>
              <a:rPr lang="cs-CZ" sz="28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u="sng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say</a:t>
            </a:r>
            <a:r>
              <a:rPr lang="cs-CZ" sz="28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28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u="sng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žíznivý – </a:t>
            </a:r>
            <a:r>
              <a:rPr lang="cs-CZ" dirty="0" err="1" smtClean="0"/>
              <a:t>thirsty</a:t>
            </a:r>
            <a:r>
              <a:rPr lang="cs-CZ" dirty="0" smtClean="0"/>
              <a:t> 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hladový – </a:t>
            </a:r>
            <a:r>
              <a:rPr lang="cs-CZ" dirty="0" err="1" smtClean="0"/>
              <a:t>hungry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šťastný - happy </a:t>
            </a:r>
          </a:p>
          <a:p>
            <a:endParaRPr lang="cs-CZ" dirty="0"/>
          </a:p>
        </p:txBody>
      </p:sp>
      <p:pic>
        <p:nvPicPr>
          <p:cNvPr id="2051" name="Picture 3" descr="C:\Documents and Settings\Administrator\Local Settings\Temporary Internet Files\Content.IE5\LFN51MY0\MC900433823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68" y="4643446"/>
            <a:ext cx="1828572" cy="1828572"/>
          </a:xfrm>
          <a:prstGeom prst="rect">
            <a:avLst/>
          </a:prstGeom>
          <a:noFill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5008" y="2428868"/>
            <a:ext cx="3162288" cy="31575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9" name="Picture 11" descr="C:\Documents and Settings\Administrator\Local Settings\Temporary Internet Files\Content.IE5\LFN51MY0\MC90043441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643306" y="428604"/>
            <a:ext cx="2357454" cy="1857388"/>
          </a:xfrm>
          <a:prstGeom prst="rect">
            <a:avLst/>
          </a:prstGeom>
          <a:noFill/>
        </p:spPr>
      </p:pic>
      <p:sp>
        <p:nvSpPr>
          <p:cNvPr id="6" name="Zaoblený obdélník 5"/>
          <p:cNvSpPr/>
          <p:nvPr/>
        </p:nvSpPr>
        <p:spPr>
          <a:xfrm>
            <a:off x="2000232" y="928670"/>
            <a:ext cx="1285884" cy="5572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4143372" y="3286124"/>
            <a:ext cx="1285884" cy="5572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1857356" y="5143512"/>
            <a:ext cx="1285884" cy="5572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smutný – sad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vzteklý – </a:t>
            </a:r>
            <a:r>
              <a:rPr lang="cs-CZ" dirty="0" err="1" smtClean="0"/>
              <a:t>angry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71934" y="3714752"/>
            <a:ext cx="3195626" cy="3143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43240" y="357166"/>
            <a:ext cx="3571900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aoblený obdélník 4"/>
          <p:cNvSpPr/>
          <p:nvPr/>
        </p:nvSpPr>
        <p:spPr>
          <a:xfrm>
            <a:off x="1785918" y="2143116"/>
            <a:ext cx="1285884" cy="5572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1928794" y="5143512"/>
            <a:ext cx="1285884" cy="5572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u="sng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Make</a:t>
            </a:r>
            <a:r>
              <a:rPr lang="cs-CZ" sz="24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sentences</a:t>
            </a:r>
            <a:endParaRPr lang="cs-CZ" sz="2400" b="1" u="sng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24744"/>
            <a:ext cx="8229600" cy="475851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b="1" dirty="0" smtClean="0"/>
              <a:t>                            I´m…</a:t>
            </a:r>
            <a:endParaRPr lang="cs-CZ" sz="4400" b="1" dirty="0"/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29454" y="714356"/>
            <a:ext cx="1804966" cy="18022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388" y="4594844"/>
            <a:ext cx="2571768" cy="22631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14678" y="2143116"/>
            <a:ext cx="1857388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00430" y="4468919"/>
            <a:ext cx="2428892" cy="23890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 descr="C:\Documents and Settings\Administrator\Local Settings\Temporary Internet Files\Content.IE5\LFN51MY0\MC900433819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429256" y="2571744"/>
            <a:ext cx="1828572" cy="1828572"/>
          </a:xfrm>
          <a:prstGeom prst="rect">
            <a:avLst/>
          </a:prstGeom>
          <a:noFill/>
        </p:spPr>
      </p:pic>
      <p:pic>
        <p:nvPicPr>
          <p:cNvPr id="9" name="Picture 11" descr="C:\Documents and Settings\Administrator\Local Settings\Temporary Internet Files\Content.IE5\LFN51MY0\MC900434419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85720" y="571480"/>
            <a:ext cx="2357454" cy="1857388"/>
          </a:xfrm>
          <a:prstGeom prst="rect">
            <a:avLst/>
          </a:prstGeom>
          <a:noFill/>
        </p:spPr>
      </p:pic>
      <p:pic>
        <p:nvPicPr>
          <p:cNvPr id="10" name="Picture 3" descr="C:\Documents and Settings\Administrator\Local Settings\Temporary Internet Files\Content.IE5\LFN51MY0\MC900433823[1]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142976" y="2643182"/>
            <a:ext cx="1971448" cy="1971448"/>
          </a:xfrm>
          <a:prstGeom prst="rect">
            <a:avLst/>
          </a:prstGeom>
          <a:noFill/>
        </p:spPr>
      </p:pic>
      <p:pic>
        <p:nvPicPr>
          <p:cNvPr id="11" name="Picture 3" descr="C:\Documents and Settings\Administrator\Local Settings\Temporary Internet Files\Content.IE5\IQV8GVD3\MC900434413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82600" y="4357694"/>
            <a:ext cx="2560606" cy="221457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b="1" u="sng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sz="24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24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..</a:t>
            </a:r>
            <a:endParaRPr lang="cs-CZ" sz="2400" b="1" u="sng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57158" y="1142984"/>
            <a:ext cx="8229600" cy="5429288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>
              <a:buNone/>
            </a:pPr>
            <a:r>
              <a:rPr lang="cs-CZ" sz="3600" dirty="0" smtClean="0"/>
              <a:t>šťastný   =     h  -  -  -  y</a:t>
            </a:r>
          </a:p>
          <a:p>
            <a:pPr>
              <a:buNone/>
            </a:pPr>
            <a:r>
              <a:rPr lang="cs-CZ" sz="3600" dirty="0" smtClean="0"/>
              <a:t>                                   smutný  =  s  -  d</a:t>
            </a:r>
          </a:p>
          <a:p>
            <a:pPr>
              <a:buNone/>
            </a:pPr>
            <a:r>
              <a:rPr lang="cs-CZ" sz="3600" dirty="0" smtClean="0"/>
              <a:t>vyděšený  =    s  -  -  -  -  d </a:t>
            </a:r>
          </a:p>
          <a:p>
            <a:pPr>
              <a:buNone/>
            </a:pPr>
            <a:r>
              <a:rPr lang="cs-CZ" sz="3600" dirty="0" smtClean="0"/>
              <a:t>                                    ospalý  =  s  -  -  -  -  y</a:t>
            </a:r>
          </a:p>
          <a:p>
            <a:pPr>
              <a:buNone/>
            </a:pPr>
            <a:r>
              <a:rPr lang="cs-CZ" sz="3600" dirty="0" smtClean="0"/>
              <a:t>unavený  =   t  -  -  -  d</a:t>
            </a:r>
          </a:p>
          <a:p>
            <a:pPr>
              <a:buNone/>
            </a:pPr>
            <a:r>
              <a:rPr lang="cs-CZ" sz="3600" dirty="0" smtClean="0"/>
              <a:t>                                    vzteklý  =  a  -  -  -  y</a:t>
            </a:r>
          </a:p>
          <a:p>
            <a:pPr>
              <a:buNone/>
            </a:pPr>
            <a:r>
              <a:rPr lang="cs-CZ" sz="3600" dirty="0" smtClean="0"/>
              <a:t>žíznivý  =  t  -  -  -  -  -  y</a:t>
            </a:r>
          </a:p>
          <a:p>
            <a:pPr>
              <a:buNone/>
            </a:pPr>
            <a:r>
              <a:rPr lang="cs-CZ" sz="3600" dirty="0" smtClean="0"/>
              <a:t>                                    hladový  =  h  -  -  -  -  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Make</a:t>
            </a:r>
            <a:r>
              <a:rPr lang="cs-CZ" sz="28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dialogue</a:t>
            </a:r>
            <a:r>
              <a:rPr lang="cs-CZ" sz="28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u="sng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357298"/>
            <a:ext cx="8229600" cy="5214974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Are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sad ?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scared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hungry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thirsty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                     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I´m.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tired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happy?                     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No, I´m not.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sleepy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angry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?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 flipV="1">
            <a:off x="4143372" y="3429000"/>
            <a:ext cx="1785950" cy="428628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4143372" y="3929066"/>
            <a:ext cx="1643074" cy="785818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571480"/>
            <a:ext cx="8229600" cy="5643602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girl                                   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boy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C:\Documents and Settings\Administrator\Local Settings\Temporary Internet Files\Content.IE5\ZTNVNTSM\MP90044656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1285860"/>
            <a:ext cx="3290892" cy="450059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500166" y="5929330"/>
            <a:ext cx="12858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</a:rPr>
              <a:t>she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Documents and Settings\Administrator\Local Settings\Temporary Internet Files\Content.IE5\LFN51MY0\MP900446565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00562" y="1285860"/>
            <a:ext cx="3254794" cy="457203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572132" y="5929330"/>
            <a:ext cx="12858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  </a:t>
            </a:r>
            <a:r>
              <a:rPr lang="cs-CZ" sz="3600" b="1" dirty="0" smtClean="0">
                <a:solidFill>
                  <a:srgbClr val="0070C0"/>
                </a:solidFill>
              </a:rPr>
              <a:t>he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u="sng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Draw</a:t>
            </a:r>
            <a:r>
              <a:rPr lang="cs-CZ" sz="28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faces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Vývojový diagram: spojka 3"/>
          <p:cNvSpPr/>
          <p:nvPr/>
        </p:nvSpPr>
        <p:spPr>
          <a:xfrm>
            <a:off x="642910" y="3571876"/>
            <a:ext cx="2071702" cy="224315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ka 4"/>
          <p:cNvSpPr/>
          <p:nvPr/>
        </p:nvSpPr>
        <p:spPr>
          <a:xfrm>
            <a:off x="2500298" y="1285860"/>
            <a:ext cx="2071702" cy="224315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ka 5"/>
          <p:cNvSpPr/>
          <p:nvPr/>
        </p:nvSpPr>
        <p:spPr>
          <a:xfrm>
            <a:off x="4857752" y="3500438"/>
            <a:ext cx="2071702" cy="224315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>
            <a:off x="6572264" y="1285860"/>
            <a:ext cx="2071702" cy="224315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00034" y="6143644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´s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happy.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71736" y="3643314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´s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scared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57752" y="6143644"/>
            <a:ext cx="23574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He´s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thirsty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72330" y="4000504"/>
            <a:ext cx="2571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He´s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sleepy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u="sng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Draw</a:t>
            </a:r>
            <a:r>
              <a:rPr lang="cs-CZ" sz="28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faces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Vývojový diagram: spojka 3"/>
          <p:cNvSpPr/>
          <p:nvPr/>
        </p:nvSpPr>
        <p:spPr>
          <a:xfrm>
            <a:off x="642910" y="3571876"/>
            <a:ext cx="2071702" cy="224315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ka 4"/>
          <p:cNvSpPr/>
          <p:nvPr/>
        </p:nvSpPr>
        <p:spPr>
          <a:xfrm>
            <a:off x="2500298" y="1285860"/>
            <a:ext cx="2071702" cy="224315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ka 5"/>
          <p:cNvSpPr/>
          <p:nvPr/>
        </p:nvSpPr>
        <p:spPr>
          <a:xfrm>
            <a:off x="4857752" y="3500438"/>
            <a:ext cx="2071702" cy="224315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>
            <a:off x="6786578" y="1214422"/>
            <a:ext cx="2071702" cy="224315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00034" y="6143644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´s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angry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71736" y="3643314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´s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sad.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57752" y="6143644"/>
            <a:ext cx="23574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He´s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tired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72330" y="4000504"/>
            <a:ext cx="2571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He´s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hungry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u="sng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Draw</a:t>
            </a:r>
            <a:r>
              <a:rPr lang="cs-CZ" sz="40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40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sz="40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40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40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feeling </a:t>
            </a:r>
            <a:r>
              <a:rPr lang="cs-CZ" sz="40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now</a:t>
            </a:r>
            <a:r>
              <a:rPr lang="cs-CZ" sz="40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4000" b="1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b="1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72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I´m . . . </a:t>
            </a:r>
            <a:endParaRPr lang="cs-CZ" sz="72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11" descr="C:\Documents and Settings\Administrator\Local Settings\Temporary Internet Files\Content.IE5\LFN51MY0\MC90043441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" y="491408"/>
            <a:ext cx="1643042" cy="1294518"/>
          </a:xfrm>
          <a:prstGeom prst="rect">
            <a:avLst/>
          </a:prstGeom>
          <a:noFill/>
        </p:spPr>
      </p:pic>
      <p:pic>
        <p:nvPicPr>
          <p:cNvPr id="5" name="Picture 3" descr="C:\Documents and Settings\Administrator\Local Settings\Temporary Internet Files\Content.IE5\LFN51MY0\MC900433823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1785926"/>
            <a:ext cx="1971448" cy="1971448"/>
          </a:xfrm>
          <a:prstGeom prst="rect">
            <a:avLst/>
          </a:prstGeom>
          <a:noFill/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285984" y="5000612"/>
            <a:ext cx="1857388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3" descr="C:\Documents and Settings\Administrator\Local Settings\Temporary Internet Files\Content.IE5\IQV8GVD3\MC90043441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0" y="3714752"/>
            <a:ext cx="2357422" cy="2038851"/>
          </a:xfrm>
          <a:prstGeom prst="rect">
            <a:avLst/>
          </a:prstGeom>
          <a:noFill/>
        </p:spPr>
      </p:pic>
      <p:pic>
        <p:nvPicPr>
          <p:cNvPr id="8" name="Picture 2" descr="C:\Documents and Settings\Administrator\Local Settings\Temporary Internet Files\Content.IE5\LFN51MY0\MC900433819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715140" y="2357430"/>
            <a:ext cx="1828572" cy="1828572"/>
          </a:xfrm>
          <a:prstGeom prst="rect">
            <a:avLst/>
          </a:prstGeom>
          <a:noFill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071934" y="4468919"/>
            <a:ext cx="2428892" cy="23890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143768" y="142852"/>
            <a:ext cx="1804966" cy="18022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429388" y="4594844"/>
            <a:ext cx="2571768" cy="22631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325</TotalTime>
  <Words>397</Words>
  <Application>Microsoft Office PowerPoint</Application>
  <PresentationFormat>Předvádění na obrazovce (4:3)</PresentationFormat>
  <Paragraphs>102</Paragraphs>
  <Slides>13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</vt:lpstr>
      <vt:lpstr>Snímek 3</vt:lpstr>
      <vt:lpstr>Snímek 4</vt:lpstr>
      <vt:lpstr>Snímek 5</vt:lpstr>
      <vt:lpstr>Make the sentences</vt:lpstr>
      <vt:lpstr>Complete the words..</vt:lpstr>
      <vt:lpstr>Make the dialogue.</vt:lpstr>
      <vt:lpstr>Snímek 9</vt:lpstr>
      <vt:lpstr>Draw the faces.</vt:lpstr>
      <vt:lpstr>Draw the faces.</vt:lpstr>
      <vt:lpstr>Draw.  How are you feeling now?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Feelings</dc:title>
  <dc:creator>Administrator</dc:creator>
  <cp:lastModifiedBy>Administrator</cp:lastModifiedBy>
  <cp:revision>15</cp:revision>
  <dcterms:modified xsi:type="dcterms:W3CDTF">2012-01-17T16:46:02Z</dcterms:modified>
</cp:coreProperties>
</file>