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78" r:id="rId2"/>
    <p:sldId id="285" r:id="rId3"/>
    <p:sldId id="257" r:id="rId4"/>
    <p:sldId id="280" r:id="rId5"/>
    <p:sldId id="279" r:id="rId6"/>
    <p:sldId id="265" r:id="rId7"/>
    <p:sldId id="266" r:id="rId8"/>
    <p:sldId id="281" r:id="rId9"/>
    <p:sldId id="269" r:id="rId10"/>
    <p:sldId id="259" r:id="rId11"/>
    <p:sldId id="260" r:id="rId12"/>
    <p:sldId id="282" r:id="rId13"/>
    <p:sldId id="283" r:id="rId14"/>
    <p:sldId id="277" r:id="rId15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33" autoAdjust="0"/>
    <p:restoredTop sz="94095" autoAdjust="0"/>
  </p:normalViewPr>
  <p:slideViewPr>
    <p:cSldViewPr>
      <p:cViewPr varScale="1">
        <p:scale>
          <a:sx n="102" d="100"/>
          <a:sy n="102" d="100"/>
        </p:scale>
        <p:origin x="-1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044414C-44B9-4566-A253-2CA77BC649A0}" type="datetimeFigureOut">
              <a:rPr lang="cs-CZ" altLang="cs-CZ"/>
              <a:pPr>
                <a:defRPr/>
              </a:pPr>
              <a:t>5.6.2015</a:t>
            </a:fld>
            <a:endParaRPr lang="cs-CZ" altLang="cs-CZ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86F4F009-159A-42D6-ABA4-4A05896ADCD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EF47C-E41C-4997-BBCA-6B9002070095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E82EE-7694-45E8-97BC-F1B5E2CB551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66CF2-CF2F-4C78-9E38-6D4519CABCA2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DDB55-3AA6-480A-A4F5-D6E9B3FFBE2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A018A-FF0D-44B5-A795-A512F1D72E9C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5E5A2-B566-47B6-A2AC-7A8CA94FA57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E53F6-2A39-4FF1-BDEE-57322D3F45F5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B7046-FAAC-4AD9-AAA2-6E9D66A8A8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C4B54-A68F-4BDC-88AB-1999E3507C14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EB976-7F97-48DB-BF91-9E31D574CCD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508BD-DC6A-450D-81F1-5E6DB3585A50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F445D-4AA8-4283-8350-43E51DB0C5A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BF3A5-C7B9-4125-BAA6-31C26EEBE351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96397-0C54-4C2C-9953-1DE088EEF77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DC3E8-5D5F-4BCE-BBCE-26452C72F8ED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DF6FB-C8A9-4A65-B7C7-8B6E086F150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2A116-C714-4767-ADFE-7A1710402885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CBD1F-952E-4D26-B3C0-7F3BB4EB9DB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870B3-CFD0-4A31-9095-488D14771938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6C135-0965-4F4E-985A-4A26A44605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F76DA-E431-4194-AF03-F817EEA3B2C8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E9949-78D0-4A17-980C-F13670B21D6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FBA0C-9AC3-492F-AB10-33592C5E27D7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9369F-7700-4CB0-B518-54AF0847F3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4BE0165-ADC2-4197-ADF6-19F36DAA5E9F}" type="datetimeFigureOut">
              <a:rPr lang="cs-CZ"/>
              <a:pPr>
                <a:defRPr/>
              </a:pPr>
              <a:t>5.6.2015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33C8403-91D6-45EC-A1DD-672183858CA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dumy.cz/material/144204-world-national-flags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ncanal.com/eng/expansion/mm/antes-y-despues/parque-industrial-pac/index.html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ncanal.com/eng/expansion/mm/antes-y-despues/parque-industrial-pac/index.html" TargetMode="External"/><Relationship Id="rId7" Type="http://schemas.openxmlformats.org/officeDocument/2006/relationships/image" Target="../media/image3.jpeg"/><Relationship Id="rId2" Type="http://schemas.openxmlformats.org/officeDocument/2006/relationships/hyperlink" Target="http://upload.wikimedia.org/wikipedia/commons/d/d0/Principaux_Bidonvilles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hyperlink" Target="http://en.wikipedia.org/wiki/Panama_Canal_lock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1619250" y="1052513"/>
            <a:ext cx="7200900" cy="720725"/>
          </a:xfrm>
        </p:spPr>
        <p:txBody>
          <a:bodyPr/>
          <a:lstStyle/>
          <a:p>
            <a:r>
              <a:rPr lang="cs-CZ" altLang="cs-CZ" sz="2400" b="1" smtClean="0"/>
              <a:t>Příprava na hodinu s využitím tabletu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88" y="930275"/>
            <a:ext cx="9145587" cy="5495925"/>
          </a:xfrm>
        </p:spPr>
        <p:txBody>
          <a:bodyPr/>
          <a:lstStyle/>
          <a:p>
            <a:pPr>
              <a:defRPr/>
            </a:pPr>
            <a:r>
              <a:rPr lang="cs-CZ" sz="1600" dirty="0" smtClean="0"/>
              <a:t>Dotkněte </a:t>
            </a:r>
            <a:r>
              <a:rPr lang="cs-CZ" sz="1600" dirty="0" smtClean="0"/>
              <a:t>se inovací CZ.1.07/1.3.00/51.0024</a:t>
            </a:r>
          </a:p>
          <a:p>
            <a:pPr algn="l">
              <a:defRPr/>
            </a:pPr>
            <a:endParaRPr lang="cs-CZ" dirty="0" smtClean="0"/>
          </a:p>
          <a:p>
            <a:pPr algn="l">
              <a:defRPr/>
            </a:pPr>
            <a:r>
              <a:rPr lang="cs-CZ" sz="1400" dirty="0" err="1" smtClean="0"/>
              <a:t>Mgr.Eva</a:t>
            </a:r>
            <a:r>
              <a:rPr lang="cs-CZ" sz="1400" dirty="0" smtClean="0"/>
              <a:t> </a:t>
            </a:r>
            <a:r>
              <a:rPr lang="cs-CZ" sz="1400" dirty="0" err="1" smtClean="0"/>
              <a:t>Strapková</a:t>
            </a:r>
            <a:endParaRPr lang="cs-CZ" sz="1400" dirty="0"/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1400" dirty="0" smtClean="0"/>
              <a:t>Základní škola Všetaty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1400" dirty="0" smtClean="0"/>
              <a:t>Zeměpis </a:t>
            </a:r>
            <a:r>
              <a:rPr lang="cs-CZ" sz="1400" dirty="0" smtClean="0"/>
              <a:t>7.ročník</a:t>
            </a:r>
            <a:endParaRPr lang="cs-CZ" sz="1400" dirty="0" smtClean="0"/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1400" dirty="0" smtClean="0"/>
              <a:t>Anotace: Žáci ve skupinách zjistí informace o vlajkách Střední Ameriky a o změnách v krajině při budování Panamského průplavu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1400" dirty="0" smtClean="0"/>
              <a:t>Téma: Střední Amerika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1400" dirty="0"/>
              <a:t>Klíčová slova: poloostrov, souostroví, Karibik, vlajky států, Panamský průplav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1400" dirty="0"/>
              <a:t>Cíl: orientace v mapě, orientace v textu, využití mobilního dotykového zařízení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1400" dirty="0"/>
              <a:t>Forma: skupinová práce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1400" dirty="0"/>
              <a:t>Metoda: výklad a samostatná práce </a:t>
            </a:r>
            <a:r>
              <a:rPr lang="cs-CZ" sz="1400" dirty="0" smtClean="0"/>
              <a:t>žáků 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1400" dirty="0" smtClean="0"/>
              <a:t>Aplikace </a:t>
            </a:r>
            <a:r>
              <a:rPr lang="cs-CZ" sz="1400" dirty="0" err="1"/>
              <a:t>World</a:t>
            </a:r>
            <a:r>
              <a:rPr lang="cs-CZ" sz="1400" dirty="0"/>
              <a:t> </a:t>
            </a:r>
            <a:r>
              <a:rPr lang="cs-CZ" sz="1400" dirty="0" err="1" smtClean="0"/>
              <a:t>Flags</a:t>
            </a:r>
            <a:r>
              <a:rPr lang="cs-CZ" sz="1400" dirty="0" smtClean="0"/>
              <a:t> </a:t>
            </a:r>
            <a:endParaRPr lang="en-US" sz="14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1400" dirty="0"/>
              <a:t>ŘEZÁČOVÁ, Petra. </a:t>
            </a:r>
            <a:r>
              <a:rPr lang="en-US" sz="1400" i="1" dirty="0" smtClean="0"/>
              <a:t>World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National</a:t>
            </a:r>
            <a:r>
              <a:rPr lang="cs-CZ" sz="1400" i="1" dirty="0" smtClean="0"/>
              <a:t> </a:t>
            </a:r>
            <a:r>
              <a:rPr lang="en-US" sz="1400" i="1" dirty="0" smtClean="0"/>
              <a:t> </a:t>
            </a:r>
            <a:r>
              <a:rPr lang="en-US" sz="1400" i="1" dirty="0"/>
              <a:t>Flags</a:t>
            </a:r>
            <a:r>
              <a:rPr lang="en-US" sz="1400" dirty="0"/>
              <a:t> [online]. [cit. 26.5.2015].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</a:t>
            </a:r>
            <a:r>
              <a:rPr lang="en-US" sz="1400" dirty="0">
                <a:hlinkClick r:id="rId2"/>
              </a:rPr>
              <a:t>http://</a:t>
            </a:r>
            <a:r>
              <a:rPr lang="en-US" sz="1400" dirty="0" smtClean="0">
                <a:hlinkClick r:id="rId2"/>
              </a:rPr>
              <a:t>dumy.cz/material/144204-world-national-flags</a:t>
            </a:r>
            <a:r>
              <a:rPr lang="cs-CZ" sz="1400" dirty="0" smtClean="0"/>
              <a:t> </a:t>
            </a:r>
            <a:endParaRPr lang="cs-CZ" sz="1400" dirty="0" smtClean="0"/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1400" dirty="0" smtClean="0"/>
              <a:t>Pomůcky: </a:t>
            </a:r>
            <a:r>
              <a:rPr lang="cs-CZ" sz="1400" dirty="0"/>
              <a:t>mobilní dotykové zařízení, atlas</a:t>
            </a:r>
          </a:p>
          <a:p>
            <a:pPr algn="l">
              <a:defRPr/>
            </a:pPr>
            <a:r>
              <a:rPr lang="cs-CZ" sz="2000" dirty="0"/>
              <a:t>Zdroje uvedeny na samostatném </a:t>
            </a:r>
            <a:r>
              <a:rPr lang="cs-CZ" sz="2000" dirty="0" smtClean="0"/>
              <a:t>listu.</a:t>
            </a:r>
          </a:p>
          <a:p>
            <a:pPr algn="l">
              <a:defRPr/>
            </a:pPr>
            <a:r>
              <a:rPr lang="cs-CZ" sz="2000" dirty="0" smtClean="0"/>
              <a:t> </a:t>
            </a:r>
            <a:r>
              <a:rPr lang="cs-CZ" sz="1050" dirty="0" smtClean="0"/>
              <a:t>Tento </a:t>
            </a:r>
            <a:r>
              <a:rPr lang="cs-CZ" sz="1050" dirty="0"/>
              <a:t>projekt je spolufinancován Evropským sociálním fondem a státním rozpočtem České republiky.</a:t>
            </a:r>
          </a:p>
          <a:p>
            <a:pPr algn="l">
              <a:buFont typeface="Arial" panose="020B0604020202020204" pitchFamily="34" charset="0"/>
              <a:buNone/>
              <a:defRPr/>
            </a:pPr>
            <a:endParaRPr lang="cs-CZ" sz="2000" dirty="0" smtClean="0"/>
          </a:p>
        </p:txBody>
      </p:sp>
      <p:pic>
        <p:nvPicPr>
          <p:cNvPr id="2052" name="obrázek 1" descr="boxed_color_large_1730x500-e140569003696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115888"/>
            <a:ext cx="137477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obrázek 4" descr="logo-investice-do-rozvoje-vzdelavani-msm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115888"/>
            <a:ext cx="365601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obrázek 3" descr="Dotknete se inovaci logo (rgb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388" y="5949950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539750" y="404813"/>
            <a:ext cx="7772400" cy="720725"/>
          </a:xfrm>
        </p:spPr>
        <p:txBody>
          <a:bodyPr/>
          <a:lstStyle/>
          <a:p>
            <a:r>
              <a:rPr lang="cs-CZ" altLang="cs-CZ" sz="2400" smtClean="0"/>
              <a:t>Obsah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00113" y="981075"/>
            <a:ext cx="7559675" cy="5327650"/>
          </a:xfrm>
        </p:spPr>
        <p:txBody>
          <a:bodyPr/>
          <a:lstStyle/>
          <a:p>
            <a:pPr algn="l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Obsah: Snímek 3  </a:t>
            </a:r>
            <a:r>
              <a:rPr lang="cs-CZ" sz="2000" dirty="0" smtClean="0"/>
              <a:t>- Žák </a:t>
            </a:r>
            <a:r>
              <a:rPr lang="cs-CZ" sz="2000" dirty="0" smtClean="0"/>
              <a:t>zorientuje mapu, vyhledá ostrovy, poloostrov, moře, oceány 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Snímek </a:t>
            </a:r>
            <a:r>
              <a:rPr lang="cs-CZ" sz="2000" dirty="0" smtClean="0"/>
              <a:t>4. - Vyznačí </a:t>
            </a:r>
            <a:r>
              <a:rPr lang="cs-CZ" sz="2000" dirty="0" smtClean="0"/>
              <a:t>místo Panamského průplavu a shlédne změny při budování Panamského průplavu a snímku 5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Snímek 6 a 7 </a:t>
            </a:r>
            <a:r>
              <a:rPr lang="cs-CZ" sz="2000" dirty="0" smtClean="0"/>
              <a:t>- prostřednictvím </a:t>
            </a:r>
            <a:r>
              <a:rPr lang="cs-CZ" sz="2000" dirty="0" smtClean="0"/>
              <a:t>aplikací </a:t>
            </a:r>
            <a:r>
              <a:rPr lang="cs-CZ" sz="2000" dirty="0" err="1" smtClean="0"/>
              <a:t>World</a:t>
            </a:r>
            <a:r>
              <a:rPr lang="cs-CZ" sz="2000" dirty="0" smtClean="0"/>
              <a:t> </a:t>
            </a:r>
            <a:r>
              <a:rPr lang="cs-CZ" sz="2000" dirty="0" err="1" smtClean="0"/>
              <a:t>Flags</a:t>
            </a:r>
            <a:r>
              <a:rPr lang="cs-CZ" sz="2000" dirty="0" smtClean="0"/>
              <a:t> nebo </a:t>
            </a:r>
            <a:r>
              <a:rPr lang="cs-CZ" sz="2000" dirty="0" err="1" smtClean="0"/>
              <a:t>National</a:t>
            </a:r>
            <a:r>
              <a:rPr lang="cs-CZ" sz="2000" dirty="0" smtClean="0"/>
              <a:t> </a:t>
            </a:r>
            <a:r>
              <a:rPr lang="cs-CZ" sz="2000" dirty="0" err="1" smtClean="0"/>
              <a:t>World</a:t>
            </a:r>
            <a:r>
              <a:rPr lang="cs-CZ" sz="2000" dirty="0" smtClean="0"/>
              <a:t> </a:t>
            </a:r>
            <a:r>
              <a:rPr lang="cs-CZ" sz="2000" dirty="0" err="1" smtClean="0"/>
              <a:t>Flags</a:t>
            </a:r>
            <a:r>
              <a:rPr lang="cs-CZ" sz="2000" dirty="0" smtClean="0"/>
              <a:t> prohlédne vlajky amerického kontinentu. Zjistí názvy zemí a danými vlajkami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Snímek 8 </a:t>
            </a:r>
            <a:r>
              <a:rPr lang="cs-CZ" sz="2000" dirty="0" smtClean="0"/>
              <a:t>- vypracuje </a:t>
            </a:r>
            <a:r>
              <a:rPr lang="cs-CZ" sz="2000" dirty="0" smtClean="0"/>
              <a:t>podle zadání úkoly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Snímek </a:t>
            </a:r>
            <a:r>
              <a:rPr lang="cs-CZ" sz="2000" dirty="0"/>
              <a:t>9</a:t>
            </a:r>
            <a:r>
              <a:rPr lang="cs-CZ" sz="2000" dirty="0" smtClean="0"/>
              <a:t> </a:t>
            </a:r>
            <a:r>
              <a:rPr lang="cs-CZ" sz="2000" dirty="0" smtClean="0"/>
              <a:t>- obsahuje </a:t>
            </a:r>
            <a:r>
              <a:rPr lang="cs-CZ" sz="2000" dirty="0" smtClean="0"/>
              <a:t>zápis o Střední Americe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Snímek 10  </a:t>
            </a:r>
            <a:r>
              <a:rPr lang="cs-CZ" sz="2000" dirty="0" smtClean="0"/>
              <a:t>- </a:t>
            </a:r>
            <a:r>
              <a:rPr lang="cs-CZ" sz="2000" dirty="0" err="1" smtClean="0"/>
              <a:t>čtyřsměrka</a:t>
            </a:r>
            <a:r>
              <a:rPr lang="cs-CZ" sz="2000" dirty="0" smtClean="0"/>
              <a:t> </a:t>
            </a:r>
            <a:r>
              <a:rPr lang="cs-CZ" sz="2000" dirty="0" smtClean="0"/>
              <a:t>shrne učivo o Střední Americe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Snímek 11 </a:t>
            </a:r>
            <a:r>
              <a:rPr lang="cs-CZ" sz="2000" dirty="0" smtClean="0"/>
              <a:t>- řešení </a:t>
            </a:r>
            <a:r>
              <a:rPr lang="cs-CZ" sz="2000" dirty="0" err="1" smtClean="0"/>
              <a:t>čtyřsměrky</a:t>
            </a:r>
            <a:endParaRPr lang="cs-CZ" sz="2000" dirty="0" smtClean="0"/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Snímek 12 a 13 </a:t>
            </a:r>
            <a:r>
              <a:rPr lang="cs-CZ" sz="2000" dirty="0" smtClean="0"/>
              <a:t>- řešení </a:t>
            </a:r>
            <a:r>
              <a:rPr lang="cs-CZ" sz="2000" dirty="0" smtClean="0"/>
              <a:t>názvů států</a:t>
            </a:r>
          </a:p>
          <a:p>
            <a:pPr algn="l"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Snímek 14 </a:t>
            </a:r>
            <a:r>
              <a:rPr lang="cs-CZ" sz="2000" dirty="0" smtClean="0"/>
              <a:t>- zdroje</a:t>
            </a:r>
            <a:endParaRPr lang="cs-CZ" sz="2000" dirty="0" smtClean="0"/>
          </a:p>
          <a:p>
            <a:pPr algn="l">
              <a:buFont typeface="Arial" panose="020B0604020202020204" pitchFamily="34" charset="0"/>
              <a:buNone/>
              <a:defRPr/>
            </a:pPr>
            <a:endParaRPr lang="cs-CZ" sz="2000" dirty="0" smtClean="0"/>
          </a:p>
          <a:p>
            <a:pPr>
              <a:buFont typeface="Arial" panose="020B0604020202020204" pitchFamily="34" charset="0"/>
              <a:buNone/>
              <a:defRPr/>
            </a:pPr>
            <a:endParaRPr lang="cs-CZ" dirty="0"/>
          </a:p>
        </p:txBody>
      </p:sp>
      <p:sp>
        <p:nvSpPr>
          <p:cNvPr id="3076" name="Obdélník 1"/>
          <p:cNvSpPr>
            <a:spLocks noChangeArrowheads="1"/>
          </p:cNvSpPr>
          <p:nvPr/>
        </p:nvSpPr>
        <p:spPr bwMode="auto">
          <a:xfrm>
            <a:off x="611188" y="5805488"/>
            <a:ext cx="6048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</a:t>
            </a:r>
            <a:r>
              <a:rPr lang="cs-CZ"/>
              <a:t>.</a:t>
            </a:r>
          </a:p>
        </p:txBody>
      </p:sp>
      <p:pic>
        <p:nvPicPr>
          <p:cNvPr id="3077" name="obrázek 1" descr="boxed_color_large_1730x500-e14056900369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188913"/>
            <a:ext cx="1376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obrázek 4" descr="logo-investice-do-rozvoje-vzdelavani-msm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88913"/>
            <a:ext cx="3657600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obrázek 3" descr="Dotknete se inovaci logo (rgb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5516563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ek 1"/>
          <p:cNvPicPr>
            <a:picLocks noChangeAspect="1"/>
          </p:cNvPicPr>
          <p:nvPr/>
        </p:nvPicPr>
        <p:blipFill>
          <a:blip r:embed="rId2" cstate="print"/>
          <a:srcRect l="9174" t="10100" r="25504" b="58400"/>
          <a:stretch>
            <a:fillRect/>
          </a:stretch>
        </p:blipFill>
        <p:spPr bwMode="auto">
          <a:xfrm>
            <a:off x="107950" y="1268413"/>
            <a:ext cx="8820150" cy="472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Nadpis 2"/>
          <p:cNvSpPr>
            <a:spLocks noGrp="1"/>
          </p:cNvSpPr>
          <p:nvPr>
            <p:ph type="title"/>
          </p:nvPr>
        </p:nvSpPr>
        <p:spPr>
          <a:xfrm>
            <a:off x="0" y="692696"/>
            <a:ext cx="8578850" cy="1143000"/>
          </a:xfrm>
        </p:spPr>
        <p:txBody>
          <a:bodyPr/>
          <a:lstStyle/>
          <a:p>
            <a:r>
              <a:rPr lang="cs-CZ" altLang="cs-CZ" sz="2400" dirty="0" smtClean="0"/>
              <a:t>Pojmenuj poloostrovy, velké ostrovy, oceány, moře</a:t>
            </a:r>
          </a:p>
        </p:txBody>
      </p:sp>
      <p:sp>
        <p:nvSpPr>
          <p:cNvPr id="4100" name="Obdélník 1"/>
          <p:cNvSpPr>
            <a:spLocks noChangeArrowheads="1"/>
          </p:cNvSpPr>
          <p:nvPr/>
        </p:nvSpPr>
        <p:spPr bwMode="auto">
          <a:xfrm>
            <a:off x="33338" y="6181725"/>
            <a:ext cx="5938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</a:t>
            </a:r>
            <a:r>
              <a:rPr lang="cs-CZ"/>
              <a:t>.</a:t>
            </a:r>
          </a:p>
        </p:txBody>
      </p:sp>
      <p:pic>
        <p:nvPicPr>
          <p:cNvPr id="4101" name="obrázek 1" descr="boxed_color_large_1730x500-e140569003696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66050" y="188913"/>
            <a:ext cx="1374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obrázek 4" descr="logo-investice-do-rozvoje-vzdelavani-msm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115888"/>
            <a:ext cx="3657600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obrázek 3" descr="Dotknete se inovaci logo (rgb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850" y="5876925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ázek 1"/>
          <p:cNvPicPr>
            <a:picLocks noChangeAspect="1"/>
          </p:cNvPicPr>
          <p:nvPr/>
        </p:nvPicPr>
        <p:blipFill>
          <a:blip r:embed="rId2" cstate="print"/>
          <a:srcRect l="9174" t="10100" r="25504" b="58400"/>
          <a:stretch>
            <a:fillRect/>
          </a:stretch>
        </p:blipFill>
        <p:spPr bwMode="auto">
          <a:xfrm>
            <a:off x="107950" y="1268413"/>
            <a:ext cx="8820150" cy="472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Nadpis 2"/>
          <p:cNvSpPr>
            <a:spLocks noGrp="1"/>
          </p:cNvSpPr>
          <p:nvPr>
            <p:ph type="title"/>
          </p:nvPr>
        </p:nvSpPr>
        <p:spPr>
          <a:xfrm>
            <a:off x="323850" y="917575"/>
            <a:ext cx="5616575" cy="766763"/>
          </a:xfrm>
        </p:spPr>
        <p:txBody>
          <a:bodyPr/>
          <a:lstStyle/>
          <a:p>
            <a:r>
              <a:rPr lang="cs-CZ" altLang="cs-CZ" sz="2800" smtClean="0"/>
              <a:t>Vyznač Panamský průplav</a:t>
            </a:r>
          </a:p>
        </p:txBody>
      </p:sp>
      <p:sp>
        <p:nvSpPr>
          <p:cNvPr id="5124" name="Obdélník 1"/>
          <p:cNvSpPr>
            <a:spLocks noChangeArrowheads="1"/>
          </p:cNvSpPr>
          <p:nvPr/>
        </p:nvSpPr>
        <p:spPr bwMode="auto">
          <a:xfrm>
            <a:off x="136525" y="6183313"/>
            <a:ext cx="6164263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republiky.</a:t>
            </a:r>
          </a:p>
        </p:txBody>
      </p:sp>
      <p:pic>
        <p:nvPicPr>
          <p:cNvPr id="5125" name="obrázek 1" descr="boxed_color_large_1730x500-e140569003696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3325" y="115888"/>
            <a:ext cx="137477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obrázek 4" descr="logo-investice-do-rozvoje-vzdelavani-msm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38" y="115888"/>
            <a:ext cx="3657600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obrázek 3" descr="Dotknete se inovaci logo (rgb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850" y="5911850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900113"/>
            <a:ext cx="4778375" cy="493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Nadpis 2"/>
          <p:cNvSpPr>
            <a:spLocks noGrp="1"/>
          </p:cNvSpPr>
          <p:nvPr>
            <p:ph type="title"/>
          </p:nvPr>
        </p:nvSpPr>
        <p:spPr>
          <a:xfrm>
            <a:off x="50800" y="1062038"/>
            <a:ext cx="2182813" cy="1143000"/>
          </a:xfrm>
        </p:spPr>
        <p:txBody>
          <a:bodyPr/>
          <a:lstStyle/>
          <a:p>
            <a:r>
              <a:rPr lang="cs-CZ" altLang="cs-CZ" sz="3200" smtClean="0"/>
              <a:t>Panamský průplav</a:t>
            </a:r>
          </a:p>
        </p:txBody>
      </p:sp>
      <p:sp>
        <p:nvSpPr>
          <p:cNvPr id="6148" name="Obdélník 3"/>
          <p:cNvSpPr>
            <a:spLocks noChangeArrowheads="1"/>
          </p:cNvSpPr>
          <p:nvPr/>
        </p:nvSpPr>
        <p:spPr bwMode="auto">
          <a:xfrm>
            <a:off x="85725" y="2205038"/>
            <a:ext cx="23050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81 km dlouhý</a:t>
            </a:r>
          </a:p>
          <a:p>
            <a:r>
              <a:rPr lang="cs-CZ" altLang="cs-CZ"/>
              <a:t>150-305 m široký</a:t>
            </a:r>
          </a:p>
          <a:p>
            <a:r>
              <a:rPr lang="cs-CZ" altLang="cs-CZ"/>
              <a:t>Hloubka max 12,5 m</a:t>
            </a:r>
          </a:p>
        </p:txBody>
      </p:sp>
      <p:sp>
        <p:nvSpPr>
          <p:cNvPr id="6149" name="Obdélník 1"/>
          <p:cNvSpPr>
            <a:spLocks noChangeArrowheads="1"/>
          </p:cNvSpPr>
          <p:nvPr/>
        </p:nvSpPr>
        <p:spPr bwMode="auto">
          <a:xfrm>
            <a:off x="2411413" y="5805488"/>
            <a:ext cx="6372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200">
                <a:hlinkClick r:id="rId3"/>
              </a:rPr>
              <a:t>wlww.pancanal.com/eng/expansion/mm/antes-y-despues/parque-industrial-pac/index.htm</a:t>
            </a:r>
            <a:endParaRPr lang="cs-CZ" altLang="cs-CZ" sz="1200"/>
          </a:p>
        </p:txBody>
      </p:sp>
      <p:sp>
        <p:nvSpPr>
          <p:cNvPr id="6150" name="Obdélník 1"/>
          <p:cNvSpPr>
            <a:spLocks noChangeArrowheads="1"/>
          </p:cNvSpPr>
          <p:nvPr/>
        </p:nvSpPr>
        <p:spPr bwMode="auto">
          <a:xfrm>
            <a:off x="287338" y="6454775"/>
            <a:ext cx="63007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</a:t>
            </a:r>
            <a:r>
              <a:rPr lang="cs-CZ"/>
              <a:t>.</a:t>
            </a:r>
          </a:p>
        </p:txBody>
      </p:sp>
      <p:pic>
        <p:nvPicPr>
          <p:cNvPr id="6151" name="obrázek 1" descr="boxed_color_large_1730x500-e140569003696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188" y="115888"/>
            <a:ext cx="137477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obrázek 4" descr="logo-investice-do-rozvoje-vzdelavani-msm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13" y="115888"/>
            <a:ext cx="3656012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obrázek 3" descr="Dotknete se inovaci logo (rgb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35863" y="6034088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ubánská vlaj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63" y="981075"/>
            <a:ext cx="3402012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4" descr="Haitská vlaj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9963" y="1039813"/>
            <a:ext cx="2808287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6" descr="Jamajská vlaj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8" y="3824288"/>
            <a:ext cx="3348037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8" descr="Vlajka Dominikánské republik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3933825"/>
            <a:ext cx="28797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Nadpis 5"/>
          <p:cNvSpPr>
            <a:spLocks noGrp="1"/>
          </p:cNvSpPr>
          <p:nvPr>
            <p:ph type="title" idx="4294967295"/>
          </p:nvPr>
        </p:nvSpPr>
        <p:spPr>
          <a:xfrm>
            <a:off x="395288" y="2636838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mtClean="0"/>
              <a:t>Kterým států patří tyto vlajky?     </a:t>
            </a:r>
          </a:p>
        </p:txBody>
      </p:sp>
      <p:sp>
        <p:nvSpPr>
          <p:cNvPr id="7175" name="Obdélník 1"/>
          <p:cNvSpPr>
            <a:spLocks noChangeArrowheads="1"/>
          </p:cNvSpPr>
          <p:nvPr/>
        </p:nvSpPr>
        <p:spPr bwMode="auto">
          <a:xfrm>
            <a:off x="4191000" y="1527175"/>
            <a:ext cx="31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1</a:t>
            </a:r>
          </a:p>
        </p:txBody>
      </p:sp>
      <p:sp>
        <p:nvSpPr>
          <p:cNvPr id="7176" name="Obdélník 2"/>
          <p:cNvSpPr>
            <a:spLocks noChangeArrowheads="1"/>
          </p:cNvSpPr>
          <p:nvPr/>
        </p:nvSpPr>
        <p:spPr bwMode="auto">
          <a:xfrm>
            <a:off x="5715000" y="1514475"/>
            <a:ext cx="31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2</a:t>
            </a:r>
          </a:p>
        </p:txBody>
      </p:sp>
      <p:sp>
        <p:nvSpPr>
          <p:cNvPr id="7177" name="Obdélník 3"/>
          <p:cNvSpPr>
            <a:spLocks noChangeArrowheads="1"/>
          </p:cNvSpPr>
          <p:nvPr/>
        </p:nvSpPr>
        <p:spPr bwMode="auto">
          <a:xfrm>
            <a:off x="3605213" y="5113338"/>
            <a:ext cx="31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3</a:t>
            </a:r>
          </a:p>
        </p:txBody>
      </p:sp>
      <p:sp>
        <p:nvSpPr>
          <p:cNvPr id="7178" name="Obdélník 4"/>
          <p:cNvSpPr>
            <a:spLocks noChangeArrowheads="1"/>
          </p:cNvSpPr>
          <p:nvPr/>
        </p:nvSpPr>
        <p:spPr bwMode="auto">
          <a:xfrm>
            <a:off x="5551488" y="5032375"/>
            <a:ext cx="31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4</a:t>
            </a:r>
          </a:p>
        </p:txBody>
      </p:sp>
      <p:sp>
        <p:nvSpPr>
          <p:cNvPr id="7179" name="Obdélník 1"/>
          <p:cNvSpPr>
            <a:spLocks noChangeArrowheads="1"/>
          </p:cNvSpPr>
          <p:nvPr/>
        </p:nvSpPr>
        <p:spPr bwMode="auto">
          <a:xfrm>
            <a:off x="174625" y="6470650"/>
            <a:ext cx="74898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republiky.</a:t>
            </a:r>
          </a:p>
        </p:txBody>
      </p:sp>
      <p:pic>
        <p:nvPicPr>
          <p:cNvPr id="7180" name="obrázek 1" descr="boxed_color_large_1730x500-e140569003696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18400" y="60325"/>
            <a:ext cx="1374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obrázek 4" descr="logo-investice-do-rozvoje-vzdelavani-msm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4625" y="60325"/>
            <a:ext cx="3657600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obrázek 3" descr="Dotknete se inovaci logo (rgb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388" y="5926138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ostarická vlaj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738" y="830263"/>
            <a:ext cx="3675062" cy="220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4" descr="Nikaragujská vlaj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2738" y="881063"/>
            <a:ext cx="3554412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6" descr="Salvadorská vlaj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2413" y="3965575"/>
            <a:ext cx="37052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8" descr="Panamská vlajk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91125" y="3962400"/>
            <a:ext cx="3457575" cy="230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Nadpis 5"/>
          <p:cNvSpPr>
            <a:spLocks noGrp="1"/>
          </p:cNvSpPr>
          <p:nvPr>
            <p:ph type="title" idx="4294967295"/>
          </p:nvPr>
        </p:nvSpPr>
        <p:spPr>
          <a:xfrm>
            <a:off x="1465263" y="2578100"/>
            <a:ext cx="5699125" cy="1930400"/>
          </a:xfrm>
        </p:spPr>
        <p:txBody>
          <a:bodyPr/>
          <a:lstStyle/>
          <a:p>
            <a:pPr eaLnBrk="1" hangingPunct="1"/>
            <a:r>
              <a:rPr lang="cs-CZ" altLang="cs-CZ" sz="3200" smtClean="0"/>
              <a:t>Kterým státům patří tyto vlajky?    </a:t>
            </a:r>
          </a:p>
        </p:txBody>
      </p:sp>
      <p:sp>
        <p:nvSpPr>
          <p:cNvPr id="8199" name="Obdélník 1"/>
          <p:cNvSpPr>
            <a:spLocks noChangeArrowheads="1"/>
          </p:cNvSpPr>
          <p:nvPr/>
        </p:nvSpPr>
        <p:spPr bwMode="auto">
          <a:xfrm>
            <a:off x="7650163" y="1749425"/>
            <a:ext cx="31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6</a:t>
            </a:r>
          </a:p>
        </p:txBody>
      </p:sp>
      <p:sp>
        <p:nvSpPr>
          <p:cNvPr id="8200" name="Obdélník 2"/>
          <p:cNvSpPr>
            <a:spLocks noChangeArrowheads="1"/>
          </p:cNvSpPr>
          <p:nvPr/>
        </p:nvSpPr>
        <p:spPr bwMode="auto">
          <a:xfrm>
            <a:off x="52388" y="2276475"/>
            <a:ext cx="31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5</a:t>
            </a:r>
          </a:p>
        </p:txBody>
      </p:sp>
      <p:sp>
        <p:nvSpPr>
          <p:cNvPr id="8201" name="Obdélník 3"/>
          <p:cNvSpPr>
            <a:spLocks noChangeArrowheads="1"/>
          </p:cNvSpPr>
          <p:nvPr/>
        </p:nvSpPr>
        <p:spPr bwMode="auto">
          <a:xfrm>
            <a:off x="3957638" y="5337175"/>
            <a:ext cx="31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7</a:t>
            </a:r>
          </a:p>
        </p:txBody>
      </p:sp>
      <p:sp>
        <p:nvSpPr>
          <p:cNvPr id="8202" name="Obdélník 4"/>
          <p:cNvSpPr>
            <a:spLocks noChangeArrowheads="1"/>
          </p:cNvSpPr>
          <p:nvPr/>
        </p:nvSpPr>
        <p:spPr bwMode="auto">
          <a:xfrm>
            <a:off x="8485188" y="3754438"/>
            <a:ext cx="3778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/>
              <a:t>8 </a:t>
            </a:r>
          </a:p>
        </p:txBody>
      </p:sp>
      <p:sp>
        <p:nvSpPr>
          <p:cNvPr id="8203" name="Obdélník 1"/>
          <p:cNvSpPr>
            <a:spLocks noChangeArrowheads="1"/>
          </p:cNvSpPr>
          <p:nvPr/>
        </p:nvSpPr>
        <p:spPr bwMode="auto">
          <a:xfrm>
            <a:off x="15875" y="6513513"/>
            <a:ext cx="609123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republiky.</a:t>
            </a:r>
          </a:p>
        </p:txBody>
      </p:sp>
      <p:pic>
        <p:nvPicPr>
          <p:cNvPr id="8204" name="obrázek 1" descr="boxed_color_large_1730x500-e140569003696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7938" y="31750"/>
            <a:ext cx="1374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obrázek 4" descr="logo-investice-do-rozvoje-vzdelavani-msm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1613" y="52388"/>
            <a:ext cx="3656012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obrázek 3" descr="Dotknete se inovaci logo (rgb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97763" y="5846763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68313" y="965200"/>
            <a:ext cx="8229600" cy="874713"/>
          </a:xfrm>
        </p:spPr>
        <p:txBody>
          <a:bodyPr/>
          <a:lstStyle/>
          <a:p>
            <a:r>
              <a:rPr lang="cs-CZ" altLang="cs-CZ" sz="3200" smtClean="0"/>
              <a:t>Vlajky států Střední Ameriky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 smtClean="0"/>
              <a:t>Která barva převládá na vlajkách států?</a:t>
            </a:r>
          </a:p>
          <a:p>
            <a:r>
              <a:rPr lang="cs-CZ" altLang="cs-CZ" dirty="0" smtClean="0"/>
              <a:t>Které obrazce se vyskytují na vlajkách?</a:t>
            </a:r>
          </a:p>
          <a:p>
            <a:r>
              <a:rPr lang="cs-CZ" altLang="cs-CZ" dirty="0" smtClean="0"/>
              <a:t>Vyber si jeden stát </a:t>
            </a:r>
            <a:r>
              <a:rPr lang="cs-CZ" altLang="cs-CZ" dirty="0" smtClean="0"/>
              <a:t>Střední </a:t>
            </a:r>
            <a:r>
              <a:rPr lang="cs-CZ" altLang="cs-CZ" dirty="0" smtClean="0"/>
              <a:t>Ameriky a zjisti informace o jeho vlajce</a:t>
            </a:r>
          </a:p>
        </p:txBody>
      </p:sp>
      <p:sp>
        <p:nvSpPr>
          <p:cNvPr id="9220" name="Obdélník 1"/>
          <p:cNvSpPr>
            <a:spLocks noChangeArrowheads="1"/>
          </p:cNvSpPr>
          <p:nvPr/>
        </p:nvSpPr>
        <p:spPr bwMode="auto">
          <a:xfrm>
            <a:off x="179388" y="6308725"/>
            <a:ext cx="72009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republiky.</a:t>
            </a:r>
          </a:p>
        </p:txBody>
      </p:sp>
      <p:pic>
        <p:nvPicPr>
          <p:cNvPr id="9221" name="obrázek 1" descr="boxed_color_large_1730x500-e14056900369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750" y="260350"/>
            <a:ext cx="137477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obrázek 4" descr="logo-investice-do-rozvoje-vzdelavani-msm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3657600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obrázek 3" descr="Dotknete se inovaci logo (rgb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8225" y="5913438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 idx="4294967295"/>
          </p:nvPr>
        </p:nvSpPr>
        <p:spPr>
          <a:xfrm>
            <a:off x="468313" y="765175"/>
            <a:ext cx="8229600" cy="792163"/>
          </a:xfrm>
        </p:spPr>
        <p:txBody>
          <a:bodyPr/>
          <a:lstStyle/>
          <a:p>
            <a:pPr eaLnBrk="1" hangingPunct="1"/>
            <a:r>
              <a:rPr lang="cs-CZ" altLang="cs-CZ" sz="3200" smtClean="0"/>
              <a:t>Zápis: Střední Amerika</a:t>
            </a:r>
          </a:p>
        </p:txBody>
      </p:sp>
      <p:sp>
        <p:nvSpPr>
          <p:cNvPr id="1024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solidFill>
                  <a:schemeClr val="accent2"/>
                </a:solidFill>
                <a:latin typeface="Arial" charset="0"/>
              </a:rPr>
              <a:t>Státy pevninské</a:t>
            </a:r>
            <a:r>
              <a:rPr lang="cs-CZ" altLang="cs-CZ" sz="2400" smtClean="0">
                <a:latin typeface="Arial" charset="0"/>
              </a:rPr>
              <a:t> – Nikaragua, Kostarika, Honduras, Salvador, Guatemala, Panama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solidFill>
                  <a:schemeClr val="accent2"/>
                </a:solidFill>
                <a:latin typeface="Arial" charset="0"/>
              </a:rPr>
              <a:t>Státy ostrovní  </a:t>
            </a:r>
            <a:r>
              <a:rPr lang="cs-CZ" altLang="cs-CZ" sz="2400" smtClean="0">
                <a:latin typeface="Arial" charset="0"/>
              </a:rPr>
              <a:t>- </a:t>
            </a:r>
            <a:r>
              <a:rPr lang="cs-CZ" altLang="cs-CZ" sz="2400" smtClean="0">
                <a:solidFill>
                  <a:srgbClr val="FF0066"/>
                </a:solidFill>
                <a:latin typeface="Arial" charset="0"/>
              </a:rPr>
              <a:t>Antily</a:t>
            </a:r>
            <a:r>
              <a:rPr lang="cs-CZ" altLang="cs-CZ" sz="2400" smtClean="0">
                <a:latin typeface="Arial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latin typeface="Arial" charset="0"/>
              </a:rPr>
              <a:t>Velké Antily -Kuba, Haiti, Jamajka, Portoriko, Dominikánská republika                     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latin typeface="Arial" charset="0"/>
              </a:rPr>
              <a:t>Malé Antily </a:t>
            </a:r>
            <a:r>
              <a:rPr lang="cs-CZ" altLang="cs-CZ" sz="2400" smtClean="0">
                <a:cs typeface="Arial" charset="0"/>
              </a:rPr>
              <a:t>území tvořené zhruba</a:t>
            </a:r>
            <a:r>
              <a:rPr lang="cs-CZ" altLang="cs-CZ" sz="2400" smtClean="0">
                <a:solidFill>
                  <a:srgbClr val="FF0000"/>
                </a:solidFill>
                <a:cs typeface="Arial" charset="0"/>
              </a:rPr>
              <a:t> 7 tis. ostrovy, ostrůvky a útesy </a:t>
            </a:r>
            <a:endParaRPr lang="cs-CZ" altLang="cs-CZ" sz="240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solidFill>
                  <a:schemeClr val="accent2"/>
                </a:solidFill>
                <a:latin typeface="Arial" charset="0"/>
              </a:rPr>
              <a:t>Původní obyvatelé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solidFill>
                  <a:schemeClr val="accent2"/>
                </a:solidFill>
                <a:latin typeface="Arial" charset="0"/>
              </a:rPr>
              <a:t>Jazyky</a:t>
            </a:r>
          </a:p>
        </p:txBody>
      </p:sp>
      <p:sp>
        <p:nvSpPr>
          <p:cNvPr id="10244" name="Obdélník 1"/>
          <p:cNvSpPr>
            <a:spLocks noChangeArrowheads="1"/>
          </p:cNvSpPr>
          <p:nvPr/>
        </p:nvSpPr>
        <p:spPr bwMode="auto">
          <a:xfrm>
            <a:off x="107950" y="6453188"/>
            <a:ext cx="727233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republiky.</a:t>
            </a:r>
          </a:p>
        </p:txBody>
      </p:sp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188" y="188913"/>
            <a:ext cx="137795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6" name="obrázek 4" descr="logo-investice-do-rozvoje-vzdelavani-msm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313" y="115888"/>
            <a:ext cx="3656012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obrázek 3" descr="Dotknete se inovaci logo (rgb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5878513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cs-CZ" altLang="cs-CZ" sz="4400">
              <a:solidFill>
                <a:schemeClr val="tx2"/>
              </a:solidFill>
              <a:latin typeface="Calibri" pitchFamily="34" charset="0"/>
            </a:endParaRPr>
          </a:p>
        </p:txBody>
      </p:sp>
      <p:grpSp>
        <p:nvGrpSpPr>
          <p:cNvPr id="11268" name="Group 3"/>
          <p:cNvGrpSpPr>
            <a:grpSpLocks/>
          </p:cNvGrpSpPr>
          <p:nvPr/>
        </p:nvGrpSpPr>
        <p:grpSpPr bwMode="auto">
          <a:xfrm>
            <a:off x="611560" y="1196752"/>
            <a:ext cx="5151438" cy="4984750"/>
            <a:chOff x="-3" y="-3"/>
            <a:chExt cx="2938" cy="4996"/>
          </a:xfrm>
        </p:grpSpPr>
        <p:grpSp>
          <p:nvGrpSpPr>
            <p:cNvPr id="11274" name="Group 4"/>
            <p:cNvGrpSpPr>
              <a:grpSpLocks/>
            </p:cNvGrpSpPr>
            <p:nvPr/>
          </p:nvGrpSpPr>
          <p:grpSpPr bwMode="auto">
            <a:xfrm>
              <a:off x="0" y="0"/>
              <a:ext cx="2932" cy="4990"/>
              <a:chOff x="0" y="0"/>
              <a:chExt cx="2932" cy="4990"/>
            </a:xfrm>
          </p:grpSpPr>
          <p:grpSp>
            <p:nvGrpSpPr>
              <p:cNvPr id="11276" name="Group 5"/>
              <p:cNvGrpSpPr>
                <a:grpSpLocks/>
              </p:cNvGrpSpPr>
              <p:nvPr/>
            </p:nvGrpSpPr>
            <p:grpSpPr bwMode="auto">
              <a:xfrm>
                <a:off x="0" y="0"/>
                <a:ext cx="293" cy="499"/>
                <a:chOff x="0" y="0"/>
                <a:chExt cx="293" cy="499"/>
              </a:xfrm>
            </p:grpSpPr>
            <p:sp>
              <p:nvSpPr>
                <p:cNvPr id="11574" name="Rectangle 6"/>
                <p:cNvSpPr>
                  <a:spLocks noChangeArrowheads="1"/>
                </p:cNvSpPr>
                <p:nvPr/>
              </p:nvSpPr>
              <p:spPr bwMode="auto">
                <a:xfrm>
                  <a:off x="28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S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75" name="Rectangle 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77" name="Group 8"/>
              <p:cNvGrpSpPr>
                <a:grpSpLocks/>
              </p:cNvGrpSpPr>
              <p:nvPr/>
            </p:nvGrpSpPr>
            <p:grpSpPr bwMode="auto">
              <a:xfrm>
                <a:off x="293" y="0"/>
                <a:ext cx="293" cy="499"/>
                <a:chOff x="293" y="0"/>
                <a:chExt cx="293" cy="499"/>
              </a:xfrm>
            </p:grpSpPr>
            <p:sp>
              <p:nvSpPr>
                <p:cNvPr id="11572" name="Rectangle 9"/>
                <p:cNvSpPr>
                  <a:spLocks noChangeArrowheads="1"/>
                </p:cNvSpPr>
                <p:nvPr/>
              </p:nvSpPr>
              <p:spPr bwMode="auto">
                <a:xfrm>
                  <a:off x="321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O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73" name="Rectangle 10"/>
                <p:cNvSpPr>
                  <a:spLocks noChangeArrowheads="1"/>
                </p:cNvSpPr>
                <p:nvPr/>
              </p:nvSpPr>
              <p:spPr bwMode="auto">
                <a:xfrm>
                  <a:off x="293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78" name="Group 11"/>
              <p:cNvGrpSpPr>
                <a:grpSpLocks/>
              </p:cNvGrpSpPr>
              <p:nvPr/>
            </p:nvGrpSpPr>
            <p:grpSpPr bwMode="auto">
              <a:xfrm>
                <a:off x="586" y="0"/>
                <a:ext cx="293" cy="499"/>
                <a:chOff x="586" y="0"/>
                <a:chExt cx="293" cy="499"/>
              </a:xfrm>
            </p:grpSpPr>
            <p:sp>
              <p:nvSpPr>
                <p:cNvPr id="11570" name="Rectangle 12"/>
                <p:cNvSpPr>
                  <a:spLocks noChangeArrowheads="1"/>
                </p:cNvSpPr>
                <p:nvPr/>
              </p:nvSpPr>
              <p:spPr bwMode="auto">
                <a:xfrm>
                  <a:off x="614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C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71" name="Rectangle 13"/>
                <p:cNvSpPr>
                  <a:spLocks noChangeArrowheads="1"/>
                </p:cNvSpPr>
                <p:nvPr/>
              </p:nvSpPr>
              <p:spPr bwMode="auto">
                <a:xfrm>
                  <a:off x="586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79" name="Group 14"/>
              <p:cNvGrpSpPr>
                <a:grpSpLocks/>
              </p:cNvGrpSpPr>
              <p:nvPr/>
            </p:nvGrpSpPr>
            <p:grpSpPr bwMode="auto">
              <a:xfrm>
                <a:off x="879" y="0"/>
                <a:ext cx="293" cy="499"/>
                <a:chOff x="879" y="0"/>
                <a:chExt cx="293" cy="499"/>
              </a:xfrm>
            </p:grpSpPr>
            <p:sp>
              <p:nvSpPr>
                <p:cNvPr id="11568" name="Rectangle 15"/>
                <p:cNvSpPr>
                  <a:spLocks noChangeArrowheads="1"/>
                </p:cNvSpPr>
                <p:nvPr/>
              </p:nvSpPr>
              <p:spPr bwMode="auto">
                <a:xfrm>
                  <a:off x="907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L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69" name="Rectangle 16"/>
                <p:cNvSpPr>
                  <a:spLocks noChangeArrowheads="1"/>
                </p:cNvSpPr>
                <p:nvPr/>
              </p:nvSpPr>
              <p:spPr bwMode="auto">
                <a:xfrm>
                  <a:off x="879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80" name="Group 17"/>
              <p:cNvGrpSpPr>
                <a:grpSpLocks/>
              </p:cNvGrpSpPr>
              <p:nvPr/>
            </p:nvGrpSpPr>
            <p:grpSpPr bwMode="auto">
              <a:xfrm>
                <a:off x="1172" y="0"/>
                <a:ext cx="293" cy="499"/>
                <a:chOff x="1172" y="0"/>
                <a:chExt cx="293" cy="499"/>
              </a:xfrm>
            </p:grpSpPr>
            <p:sp>
              <p:nvSpPr>
                <p:cNvPr id="11566" name="Rectangle 18"/>
                <p:cNvSpPr>
                  <a:spLocks noChangeArrowheads="1"/>
                </p:cNvSpPr>
                <p:nvPr/>
              </p:nvSpPr>
              <p:spPr bwMode="auto">
                <a:xfrm>
                  <a:off x="1200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U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67" name="Rectangle 19"/>
                <p:cNvSpPr>
                  <a:spLocks noChangeArrowheads="1"/>
                </p:cNvSpPr>
                <p:nvPr/>
              </p:nvSpPr>
              <p:spPr bwMode="auto">
                <a:xfrm>
                  <a:off x="1172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81" name="Group 20"/>
              <p:cNvGrpSpPr>
                <a:grpSpLocks/>
              </p:cNvGrpSpPr>
              <p:nvPr/>
            </p:nvGrpSpPr>
            <p:grpSpPr bwMode="auto">
              <a:xfrm>
                <a:off x="1465" y="0"/>
                <a:ext cx="293" cy="499"/>
                <a:chOff x="1465" y="0"/>
                <a:chExt cx="293" cy="499"/>
              </a:xfrm>
            </p:grpSpPr>
            <p:sp>
              <p:nvSpPr>
                <p:cNvPr id="11564" name="Rectangle 21"/>
                <p:cNvSpPr>
                  <a:spLocks noChangeArrowheads="1"/>
                </p:cNvSpPr>
                <p:nvPr/>
              </p:nvSpPr>
              <p:spPr bwMode="auto">
                <a:xfrm>
                  <a:off x="1493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P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65" name="Rectangle 22"/>
                <p:cNvSpPr>
                  <a:spLocks noChangeArrowheads="1"/>
                </p:cNvSpPr>
                <p:nvPr/>
              </p:nvSpPr>
              <p:spPr bwMode="auto">
                <a:xfrm>
                  <a:off x="1465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82" name="Group 23"/>
              <p:cNvGrpSpPr>
                <a:grpSpLocks/>
              </p:cNvGrpSpPr>
              <p:nvPr/>
            </p:nvGrpSpPr>
            <p:grpSpPr bwMode="auto">
              <a:xfrm>
                <a:off x="1758" y="0"/>
                <a:ext cx="294" cy="499"/>
                <a:chOff x="1758" y="0"/>
                <a:chExt cx="294" cy="499"/>
              </a:xfrm>
            </p:grpSpPr>
            <p:sp>
              <p:nvSpPr>
                <p:cNvPr id="11562" name="Rectangle 24"/>
                <p:cNvSpPr>
                  <a:spLocks noChangeArrowheads="1"/>
                </p:cNvSpPr>
                <p:nvPr/>
              </p:nvSpPr>
              <p:spPr bwMode="auto">
                <a:xfrm>
                  <a:off x="1786" y="0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A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63" name="Rectangle 25"/>
                <p:cNvSpPr>
                  <a:spLocks noChangeArrowheads="1"/>
                </p:cNvSpPr>
                <p:nvPr/>
              </p:nvSpPr>
              <p:spPr bwMode="auto">
                <a:xfrm>
                  <a:off x="1758" y="0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83" name="Group 26"/>
              <p:cNvGrpSpPr>
                <a:grpSpLocks/>
              </p:cNvGrpSpPr>
              <p:nvPr/>
            </p:nvGrpSpPr>
            <p:grpSpPr bwMode="auto">
              <a:xfrm>
                <a:off x="2052" y="0"/>
                <a:ext cx="294" cy="499"/>
                <a:chOff x="2052" y="0"/>
                <a:chExt cx="294" cy="499"/>
              </a:xfrm>
            </p:grpSpPr>
            <p:sp>
              <p:nvSpPr>
                <p:cNvPr id="11560" name="Rectangle 27"/>
                <p:cNvSpPr>
                  <a:spLocks noChangeArrowheads="1"/>
                </p:cNvSpPr>
                <p:nvPr/>
              </p:nvSpPr>
              <p:spPr bwMode="auto">
                <a:xfrm>
                  <a:off x="2080" y="0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C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61" name="Rectangle 28"/>
                <p:cNvSpPr>
                  <a:spLocks noChangeArrowheads="1"/>
                </p:cNvSpPr>
                <p:nvPr/>
              </p:nvSpPr>
              <p:spPr bwMode="auto">
                <a:xfrm>
                  <a:off x="2052" y="0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84" name="Group 29"/>
              <p:cNvGrpSpPr>
                <a:grpSpLocks/>
              </p:cNvGrpSpPr>
              <p:nvPr/>
            </p:nvGrpSpPr>
            <p:grpSpPr bwMode="auto">
              <a:xfrm>
                <a:off x="2346" y="0"/>
                <a:ext cx="294" cy="499"/>
                <a:chOff x="2346" y="0"/>
                <a:chExt cx="294" cy="499"/>
              </a:xfrm>
            </p:grpSpPr>
            <p:sp>
              <p:nvSpPr>
                <p:cNvPr id="11558" name="Rectangle 30"/>
                <p:cNvSpPr>
                  <a:spLocks noChangeArrowheads="1"/>
                </p:cNvSpPr>
                <p:nvPr/>
              </p:nvSpPr>
              <p:spPr bwMode="auto">
                <a:xfrm>
                  <a:off x="2374" y="0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A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59" name="Rectangle 31"/>
                <p:cNvSpPr>
                  <a:spLocks noChangeArrowheads="1"/>
                </p:cNvSpPr>
                <p:nvPr/>
              </p:nvSpPr>
              <p:spPr bwMode="auto">
                <a:xfrm>
                  <a:off x="2346" y="0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85" name="Group 32"/>
              <p:cNvGrpSpPr>
                <a:grpSpLocks/>
              </p:cNvGrpSpPr>
              <p:nvPr/>
            </p:nvGrpSpPr>
            <p:grpSpPr bwMode="auto">
              <a:xfrm>
                <a:off x="2640" y="0"/>
                <a:ext cx="292" cy="499"/>
                <a:chOff x="2640" y="0"/>
                <a:chExt cx="292" cy="499"/>
              </a:xfrm>
            </p:grpSpPr>
            <p:sp>
              <p:nvSpPr>
                <p:cNvPr id="11556" name="Rectangle 33"/>
                <p:cNvSpPr>
                  <a:spLocks noChangeArrowheads="1"/>
                </p:cNvSpPr>
                <p:nvPr/>
              </p:nvSpPr>
              <p:spPr bwMode="auto">
                <a:xfrm>
                  <a:off x="2668" y="0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T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57" name="Rectangle 34"/>
                <p:cNvSpPr>
                  <a:spLocks noChangeArrowheads="1"/>
                </p:cNvSpPr>
                <p:nvPr/>
              </p:nvSpPr>
              <p:spPr bwMode="auto">
                <a:xfrm>
                  <a:off x="2640" y="0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86" name="Group 35"/>
              <p:cNvGrpSpPr>
                <a:grpSpLocks/>
              </p:cNvGrpSpPr>
              <p:nvPr/>
            </p:nvGrpSpPr>
            <p:grpSpPr bwMode="auto">
              <a:xfrm>
                <a:off x="0" y="499"/>
                <a:ext cx="293" cy="499"/>
                <a:chOff x="0" y="499"/>
                <a:chExt cx="293" cy="499"/>
              </a:xfrm>
            </p:grpSpPr>
            <p:sp>
              <p:nvSpPr>
                <p:cNvPr id="11554" name="Rectangle 36"/>
                <p:cNvSpPr>
                  <a:spLocks noChangeArrowheads="1"/>
                </p:cNvSpPr>
                <p:nvPr/>
              </p:nvSpPr>
              <p:spPr bwMode="auto">
                <a:xfrm>
                  <a:off x="28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K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55" name="Rectangle 37"/>
                <p:cNvSpPr>
                  <a:spLocks noChangeArrowheads="1"/>
                </p:cNvSpPr>
                <p:nvPr/>
              </p:nvSpPr>
              <p:spPr bwMode="auto">
                <a:xfrm>
                  <a:off x="0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87" name="Group 38"/>
              <p:cNvGrpSpPr>
                <a:grpSpLocks/>
              </p:cNvGrpSpPr>
              <p:nvPr/>
            </p:nvGrpSpPr>
            <p:grpSpPr bwMode="auto">
              <a:xfrm>
                <a:off x="293" y="499"/>
                <a:ext cx="293" cy="499"/>
                <a:chOff x="293" y="499"/>
                <a:chExt cx="293" cy="499"/>
              </a:xfrm>
            </p:grpSpPr>
            <p:sp>
              <p:nvSpPr>
                <p:cNvPr id="11552" name="Rectangle 39"/>
                <p:cNvSpPr>
                  <a:spLocks noChangeArrowheads="1"/>
                </p:cNvSpPr>
                <p:nvPr/>
              </p:nvSpPr>
              <p:spPr bwMode="auto">
                <a:xfrm>
                  <a:off x="321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Ř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53" name="Rectangle 40"/>
                <p:cNvSpPr>
                  <a:spLocks noChangeArrowheads="1"/>
                </p:cNvSpPr>
                <p:nvPr/>
              </p:nvSpPr>
              <p:spPr bwMode="auto">
                <a:xfrm>
                  <a:off x="293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88" name="Group 41"/>
              <p:cNvGrpSpPr>
                <a:grpSpLocks/>
              </p:cNvGrpSpPr>
              <p:nvPr/>
            </p:nvGrpSpPr>
            <p:grpSpPr bwMode="auto">
              <a:xfrm>
                <a:off x="586" y="499"/>
                <a:ext cx="293" cy="499"/>
                <a:chOff x="586" y="499"/>
                <a:chExt cx="293" cy="499"/>
              </a:xfrm>
            </p:grpSpPr>
            <p:sp>
              <p:nvSpPr>
                <p:cNvPr id="11550" name="Rectangle 42"/>
                <p:cNvSpPr>
                  <a:spLocks noChangeArrowheads="1"/>
                </p:cNvSpPr>
                <p:nvPr/>
              </p:nvSpPr>
              <p:spPr bwMode="auto">
                <a:xfrm>
                  <a:off x="614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R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51" name="Rectangle 43"/>
                <p:cNvSpPr>
                  <a:spLocks noChangeArrowheads="1"/>
                </p:cNvSpPr>
                <p:nvPr/>
              </p:nvSpPr>
              <p:spPr bwMode="auto">
                <a:xfrm>
                  <a:off x="586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89" name="Group 44"/>
              <p:cNvGrpSpPr>
                <a:grpSpLocks/>
              </p:cNvGrpSpPr>
              <p:nvPr/>
            </p:nvGrpSpPr>
            <p:grpSpPr bwMode="auto">
              <a:xfrm>
                <a:off x="879" y="499"/>
                <a:ext cx="293" cy="499"/>
                <a:chOff x="879" y="499"/>
                <a:chExt cx="293" cy="499"/>
              </a:xfrm>
            </p:grpSpPr>
            <p:sp>
              <p:nvSpPr>
                <p:cNvPr id="11548" name="Rectangle 45"/>
                <p:cNvSpPr>
                  <a:spLocks noChangeArrowheads="1"/>
                </p:cNvSpPr>
                <p:nvPr/>
              </p:nvSpPr>
              <p:spPr bwMode="auto">
                <a:xfrm>
                  <a:off x="907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E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49" name="Rectangle 46"/>
                <p:cNvSpPr>
                  <a:spLocks noChangeArrowheads="1"/>
                </p:cNvSpPr>
                <p:nvPr/>
              </p:nvSpPr>
              <p:spPr bwMode="auto">
                <a:xfrm>
                  <a:off x="879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90" name="Group 47"/>
              <p:cNvGrpSpPr>
                <a:grpSpLocks/>
              </p:cNvGrpSpPr>
              <p:nvPr/>
            </p:nvGrpSpPr>
            <p:grpSpPr bwMode="auto">
              <a:xfrm>
                <a:off x="1172" y="499"/>
                <a:ext cx="293" cy="499"/>
                <a:chOff x="1172" y="499"/>
                <a:chExt cx="293" cy="499"/>
              </a:xfrm>
            </p:grpSpPr>
            <p:sp>
              <p:nvSpPr>
                <p:cNvPr id="11546" name="Rectangle 48"/>
                <p:cNvSpPr>
                  <a:spLocks noChangeArrowheads="1"/>
                </p:cNvSpPr>
                <p:nvPr/>
              </p:nvSpPr>
              <p:spPr bwMode="auto">
                <a:xfrm>
                  <a:off x="1200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E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47" name="Rectangle 49"/>
                <p:cNvSpPr>
                  <a:spLocks noChangeArrowheads="1"/>
                </p:cNvSpPr>
                <p:nvPr/>
              </p:nvSpPr>
              <p:spPr bwMode="auto">
                <a:xfrm>
                  <a:off x="1172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91" name="Group 50"/>
              <p:cNvGrpSpPr>
                <a:grpSpLocks/>
              </p:cNvGrpSpPr>
              <p:nvPr/>
            </p:nvGrpSpPr>
            <p:grpSpPr bwMode="auto">
              <a:xfrm>
                <a:off x="1465" y="499"/>
                <a:ext cx="293" cy="499"/>
                <a:chOff x="1465" y="499"/>
                <a:chExt cx="293" cy="499"/>
              </a:xfrm>
            </p:grpSpPr>
            <p:sp>
              <p:nvSpPr>
                <p:cNvPr id="11544" name="Rectangle 51"/>
                <p:cNvSpPr>
                  <a:spLocks noChangeArrowheads="1"/>
                </p:cNvSpPr>
                <p:nvPr/>
              </p:nvSpPr>
              <p:spPr bwMode="auto">
                <a:xfrm>
                  <a:off x="1493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D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45" name="Rectangle 52"/>
                <p:cNvSpPr>
                  <a:spLocks noChangeArrowheads="1"/>
                </p:cNvSpPr>
                <p:nvPr/>
              </p:nvSpPr>
              <p:spPr bwMode="auto">
                <a:xfrm>
                  <a:off x="1465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92" name="Group 53"/>
              <p:cNvGrpSpPr>
                <a:grpSpLocks/>
              </p:cNvGrpSpPr>
              <p:nvPr/>
            </p:nvGrpSpPr>
            <p:grpSpPr bwMode="auto">
              <a:xfrm>
                <a:off x="1758" y="499"/>
                <a:ext cx="294" cy="499"/>
                <a:chOff x="1758" y="499"/>
                <a:chExt cx="294" cy="499"/>
              </a:xfrm>
            </p:grpSpPr>
            <p:sp>
              <p:nvSpPr>
                <p:cNvPr id="11542" name="Rectangle 54"/>
                <p:cNvSpPr>
                  <a:spLocks noChangeArrowheads="1"/>
                </p:cNvSpPr>
                <p:nvPr/>
              </p:nvSpPr>
              <p:spPr bwMode="auto">
                <a:xfrm>
                  <a:off x="1786" y="499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U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43" name="Rectangle 55"/>
                <p:cNvSpPr>
                  <a:spLocks noChangeArrowheads="1"/>
                </p:cNvSpPr>
                <p:nvPr/>
              </p:nvSpPr>
              <p:spPr bwMode="auto">
                <a:xfrm>
                  <a:off x="1758" y="499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93" name="Group 56"/>
              <p:cNvGrpSpPr>
                <a:grpSpLocks/>
              </p:cNvGrpSpPr>
              <p:nvPr/>
            </p:nvGrpSpPr>
            <p:grpSpPr bwMode="auto">
              <a:xfrm>
                <a:off x="2052" y="499"/>
                <a:ext cx="294" cy="499"/>
                <a:chOff x="2052" y="499"/>
                <a:chExt cx="294" cy="499"/>
              </a:xfrm>
            </p:grpSpPr>
            <p:sp>
              <p:nvSpPr>
                <p:cNvPr id="11540" name="Rectangle 57"/>
                <p:cNvSpPr>
                  <a:spLocks noChangeArrowheads="1"/>
                </p:cNvSpPr>
                <p:nvPr/>
              </p:nvSpPr>
              <p:spPr bwMode="auto">
                <a:xfrm>
                  <a:off x="2080" y="499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A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41" name="Rectangle 58"/>
                <p:cNvSpPr>
                  <a:spLocks noChangeArrowheads="1"/>
                </p:cNvSpPr>
                <p:nvPr/>
              </p:nvSpPr>
              <p:spPr bwMode="auto">
                <a:xfrm>
                  <a:off x="2052" y="499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94" name="Group 59"/>
              <p:cNvGrpSpPr>
                <a:grpSpLocks/>
              </p:cNvGrpSpPr>
              <p:nvPr/>
            </p:nvGrpSpPr>
            <p:grpSpPr bwMode="auto">
              <a:xfrm>
                <a:off x="2346" y="499"/>
                <a:ext cx="294" cy="499"/>
                <a:chOff x="2346" y="499"/>
                <a:chExt cx="294" cy="499"/>
              </a:xfrm>
            </p:grpSpPr>
            <p:sp>
              <p:nvSpPr>
                <p:cNvPr id="11538" name="Rectangle 60"/>
                <p:cNvSpPr>
                  <a:spLocks noChangeArrowheads="1"/>
                </p:cNvSpPr>
                <p:nvPr/>
              </p:nvSpPr>
              <p:spPr bwMode="auto">
                <a:xfrm>
                  <a:off x="2374" y="499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L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39" name="Rectangle 61"/>
                <p:cNvSpPr>
                  <a:spLocks noChangeArrowheads="1"/>
                </p:cNvSpPr>
                <p:nvPr/>
              </p:nvSpPr>
              <p:spPr bwMode="auto">
                <a:xfrm>
                  <a:off x="2346" y="499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95" name="Group 62"/>
              <p:cNvGrpSpPr>
                <a:grpSpLocks/>
              </p:cNvGrpSpPr>
              <p:nvPr/>
            </p:nvGrpSpPr>
            <p:grpSpPr bwMode="auto">
              <a:xfrm>
                <a:off x="2640" y="499"/>
                <a:ext cx="292" cy="499"/>
                <a:chOff x="2640" y="499"/>
                <a:chExt cx="292" cy="499"/>
              </a:xfrm>
            </p:grpSpPr>
            <p:sp>
              <p:nvSpPr>
                <p:cNvPr id="11536" name="Rectangle 63"/>
                <p:cNvSpPr>
                  <a:spLocks noChangeArrowheads="1"/>
                </p:cNvSpPr>
                <p:nvPr/>
              </p:nvSpPr>
              <p:spPr bwMode="auto">
                <a:xfrm>
                  <a:off x="2668" y="499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R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37" name="Rectangle 64"/>
                <p:cNvSpPr>
                  <a:spLocks noChangeArrowheads="1"/>
                </p:cNvSpPr>
                <p:nvPr/>
              </p:nvSpPr>
              <p:spPr bwMode="auto">
                <a:xfrm>
                  <a:off x="2640" y="499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96" name="Group 65"/>
              <p:cNvGrpSpPr>
                <a:grpSpLocks/>
              </p:cNvGrpSpPr>
              <p:nvPr/>
            </p:nvGrpSpPr>
            <p:grpSpPr bwMode="auto">
              <a:xfrm>
                <a:off x="0" y="998"/>
                <a:ext cx="293" cy="499"/>
                <a:chOff x="0" y="998"/>
                <a:chExt cx="293" cy="499"/>
              </a:xfrm>
            </p:grpSpPr>
            <p:sp>
              <p:nvSpPr>
                <p:cNvPr id="11534" name="Rectangle 66"/>
                <p:cNvSpPr>
                  <a:spLocks noChangeArrowheads="1"/>
                </p:cNvSpPr>
                <p:nvPr/>
              </p:nvSpPr>
              <p:spPr bwMode="auto">
                <a:xfrm>
                  <a:off x="28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Á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35" name="Rectangle 67"/>
                <p:cNvSpPr>
                  <a:spLocks noChangeArrowheads="1"/>
                </p:cNvSpPr>
                <p:nvPr/>
              </p:nvSpPr>
              <p:spPr bwMode="auto">
                <a:xfrm>
                  <a:off x="0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97" name="Group 68"/>
              <p:cNvGrpSpPr>
                <a:grpSpLocks/>
              </p:cNvGrpSpPr>
              <p:nvPr/>
            </p:nvGrpSpPr>
            <p:grpSpPr bwMode="auto">
              <a:xfrm>
                <a:off x="293" y="998"/>
                <a:ext cx="293" cy="499"/>
                <a:chOff x="293" y="998"/>
                <a:chExt cx="293" cy="499"/>
              </a:xfrm>
            </p:grpSpPr>
            <p:sp>
              <p:nvSpPr>
                <p:cNvPr id="11532" name="Rectangle 69"/>
                <p:cNvSpPr>
                  <a:spLocks noChangeArrowheads="1"/>
                </p:cNvSpPr>
                <p:nvPr/>
              </p:nvSpPr>
              <p:spPr bwMode="auto">
                <a:xfrm>
                  <a:off x="321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N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33" name="Rectangle 70"/>
                <p:cNvSpPr>
                  <a:spLocks noChangeArrowheads="1"/>
                </p:cNvSpPr>
                <p:nvPr/>
              </p:nvSpPr>
              <p:spPr bwMode="auto">
                <a:xfrm>
                  <a:off x="293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98" name="Group 71"/>
              <p:cNvGrpSpPr>
                <a:grpSpLocks/>
              </p:cNvGrpSpPr>
              <p:nvPr/>
            </p:nvGrpSpPr>
            <p:grpSpPr bwMode="auto">
              <a:xfrm>
                <a:off x="586" y="998"/>
                <a:ext cx="293" cy="499"/>
                <a:chOff x="586" y="998"/>
                <a:chExt cx="293" cy="499"/>
              </a:xfrm>
            </p:grpSpPr>
            <p:sp>
              <p:nvSpPr>
                <p:cNvPr id="11530" name="Rectangle 72"/>
                <p:cNvSpPr>
                  <a:spLocks noChangeArrowheads="1"/>
                </p:cNvSpPr>
                <p:nvPr/>
              </p:nvSpPr>
              <p:spPr bwMode="auto">
                <a:xfrm>
                  <a:off x="614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Y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31" name="Rectangle 73"/>
                <p:cNvSpPr>
                  <a:spLocks noChangeArrowheads="1"/>
                </p:cNvSpPr>
                <p:nvPr/>
              </p:nvSpPr>
              <p:spPr bwMode="auto">
                <a:xfrm>
                  <a:off x="586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299" name="Group 74"/>
              <p:cNvGrpSpPr>
                <a:grpSpLocks/>
              </p:cNvGrpSpPr>
              <p:nvPr/>
            </p:nvGrpSpPr>
            <p:grpSpPr bwMode="auto">
              <a:xfrm>
                <a:off x="879" y="998"/>
                <a:ext cx="293" cy="499"/>
                <a:chOff x="879" y="998"/>
                <a:chExt cx="293" cy="499"/>
              </a:xfrm>
            </p:grpSpPr>
            <p:sp>
              <p:nvSpPr>
                <p:cNvPr id="11528" name="Rectangle 75"/>
                <p:cNvSpPr>
                  <a:spLocks noChangeArrowheads="1"/>
                </p:cNvSpPr>
                <p:nvPr/>
              </p:nvSpPr>
              <p:spPr bwMode="auto">
                <a:xfrm>
                  <a:off x="907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Í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29" name="Rectangle 76"/>
                <p:cNvSpPr>
                  <a:spLocks noChangeArrowheads="1"/>
                </p:cNvSpPr>
                <p:nvPr/>
              </p:nvSpPr>
              <p:spPr bwMode="auto">
                <a:xfrm>
                  <a:off x="879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00" name="Group 77"/>
              <p:cNvGrpSpPr>
                <a:grpSpLocks/>
              </p:cNvGrpSpPr>
              <p:nvPr/>
            </p:nvGrpSpPr>
            <p:grpSpPr bwMode="auto">
              <a:xfrm>
                <a:off x="1172" y="998"/>
                <a:ext cx="293" cy="499"/>
                <a:chOff x="1172" y="998"/>
                <a:chExt cx="293" cy="499"/>
              </a:xfrm>
            </p:grpSpPr>
            <p:sp>
              <p:nvSpPr>
                <p:cNvPr id="11526" name="Rectangle 78"/>
                <p:cNvSpPr>
                  <a:spLocks noChangeArrowheads="1"/>
                </p:cNvSpPr>
                <p:nvPr/>
              </p:nvSpPr>
              <p:spPr bwMode="auto">
                <a:xfrm>
                  <a:off x="1200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C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27" name="Rectangle 79"/>
                <p:cNvSpPr>
                  <a:spLocks noChangeArrowheads="1"/>
                </p:cNvSpPr>
                <p:nvPr/>
              </p:nvSpPr>
              <p:spPr bwMode="auto">
                <a:xfrm>
                  <a:off x="1172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01" name="Group 80"/>
              <p:cNvGrpSpPr>
                <a:grpSpLocks/>
              </p:cNvGrpSpPr>
              <p:nvPr/>
            </p:nvGrpSpPr>
            <p:grpSpPr bwMode="auto">
              <a:xfrm>
                <a:off x="1465" y="998"/>
                <a:ext cx="293" cy="499"/>
                <a:chOff x="1465" y="998"/>
                <a:chExt cx="293" cy="499"/>
              </a:xfrm>
            </p:grpSpPr>
            <p:sp>
              <p:nvSpPr>
                <p:cNvPr id="11524" name="Rectangle 81"/>
                <p:cNvSpPr>
                  <a:spLocks noChangeArrowheads="1"/>
                </p:cNvSpPr>
                <p:nvPr/>
              </p:nvSpPr>
              <p:spPr bwMode="auto">
                <a:xfrm>
                  <a:off x="1493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25" name="Rectangle 82"/>
                <p:cNvSpPr>
                  <a:spLocks noChangeArrowheads="1"/>
                </p:cNvSpPr>
                <p:nvPr/>
              </p:nvSpPr>
              <p:spPr bwMode="auto">
                <a:xfrm>
                  <a:off x="1465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02" name="Group 83"/>
              <p:cNvGrpSpPr>
                <a:grpSpLocks/>
              </p:cNvGrpSpPr>
              <p:nvPr/>
            </p:nvGrpSpPr>
            <p:grpSpPr bwMode="auto">
              <a:xfrm>
                <a:off x="1758" y="998"/>
                <a:ext cx="294" cy="499"/>
                <a:chOff x="1758" y="998"/>
                <a:chExt cx="294" cy="499"/>
              </a:xfrm>
            </p:grpSpPr>
            <p:sp>
              <p:nvSpPr>
                <p:cNvPr id="11522" name="Rectangle 84"/>
                <p:cNvSpPr>
                  <a:spLocks noChangeArrowheads="1"/>
                </p:cNvSpPr>
                <p:nvPr/>
              </p:nvSpPr>
              <p:spPr bwMode="auto">
                <a:xfrm>
                  <a:off x="1786" y="998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G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23" name="Rectangle 85"/>
                <p:cNvSpPr>
                  <a:spLocks noChangeArrowheads="1"/>
                </p:cNvSpPr>
                <p:nvPr/>
              </p:nvSpPr>
              <p:spPr bwMode="auto">
                <a:xfrm>
                  <a:off x="1758" y="998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03" name="Group 86"/>
              <p:cNvGrpSpPr>
                <a:grpSpLocks/>
              </p:cNvGrpSpPr>
              <p:nvPr/>
            </p:nvGrpSpPr>
            <p:grpSpPr bwMode="auto">
              <a:xfrm>
                <a:off x="2052" y="998"/>
                <a:ext cx="294" cy="499"/>
                <a:chOff x="2052" y="998"/>
                <a:chExt cx="294" cy="499"/>
              </a:xfrm>
            </p:grpSpPr>
            <p:sp>
              <p:nvSpPr>
                <p:cNvPr id="11520" name="Rectangle 87"/>
                <p:cNvSpPr>
                  <a:spLocks noChangeArrowheads="1"/>
                </p:cNvSpPr>
                <p:nvPr/>
              </p:nvSpPr>
              <p:spPr bwMode="auto">
                <a:xfrm>
                  <a:off x="2080" y="998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K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21" name="Rectangle 88"/>
                <p:cNvSpPr>
                  <a:spLocks noChangeArrowheads="1"/>
                </p:cNvSpPr>
                <p:nvPr/>
              </p:nvSpPr>
              <p:spPr bwMode="auto">
                <a:xfrm>
                  <a:off x="2052" y="998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04" name="Group 89"/>
              <p:cNvGrpSpPr>
                <a:grpSpLocks/>
              </p:cNvGrpSpPr>
              <p:nvPr/>
            </p:nvGrpSpPr>
            <p:grpSpPr bwMode="auto">
              <a:xfrm>
                <a:off x="2346" y="998"/>
                <a:ext cx="294" cy="499"/>
                <a:chOff x="2346" y="998"/>
                <a:chExt cx="294" cy="499"/>
              </a:xfrm>
            </p:grpSpPr>
            <p:sp>
              <p:nvSpPr>
                <p:cNvPr id="11518" name="Rectangle 90"/>
                <p:cNvSpPr>
                  <a:spLocks noChangeArrowheads="1"/>
                </p:cNvSpPr>
                <p:nvPr/>
              </p:nvSpPr>
              <p:spPr bwMode="auto">
                <a:xfrm>
                  <a:off x="2374" y="998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A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19" name="Rectangle 91"/>
                <p:cNvSpPr>
                  <a:spLocks noChangeArrowheads="1"/>
                </p:cNvSpPr>
                <p:nvPr/>
              </p:nvSpPr>
              <p:spPr bwMode="auto">
                <a:xfrm>
                  <a:off x="2346" y="998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05" name="Group 92"/>
              <p:cNvGrpSpPr>
                <a:grpSpLocks/>
              </p:cNvGrpSpPr>
              <p:nvPr/>
            </p:nvGrpSpPr>
            <p:grpSpPr bwMode="auto">
              <a:xfrm>
                <a:off x="2640" y="998"/>
                <a:ext cx="292" cy="499"/>
                <a:chOff x="2640" y="998"/>
                <a:chExt cx="292" cy="499"/>
              </a:xfrm>
            </p:grpSpPr>
            <p:sp>
              <p:nvSpPr>
                <p:cNvPr id="11516" name="Rectangle 93"/>
                <p:cNvSpPr>
                  <a:spLocks noChangeArrowheads="1"/>
                </p:cNvSpPr>
                <p:nvPr/>
              </p:nvSpPr>
              <p:spPr bwMode="auto">
                <a:xfrm>
                  <a:off x="2668" y="998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O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17" name="Rectangle 94"/>
                <p:cNvSpPr>
                  <a:spLocks noChangeArrowheads="1"/>
                </p:cNvSpPr>
                <p:nvPr/>
              </p:nvSpPr>
              <p:spPr bwMode="auto">
                <a:xfrm>
                  <a:off x="2640" y="998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06" name="Group 95"/>
              <p:cNvGrpSpPr>
                <a:grpSpLocks/>
              </p:cNvGrpSpPr>
              <p:nvPr/>
            </p:nvGrpSpPr>
            <p:grpSpPr bwMode="auto">
              <a:xfrm>
                <a:off x="0" y="1497"/>
                <a:ext cx="293" cy="499"/>
                <a:chOff x="0" y="1497"/>
                <a:chExt cx="293" cy="499"/>
              </a:xfrm>
            </p:grpSpPr>
            <p:sp>
              <p:nvSpPr>
                <p:cNvPr id="11514" name="Rectangle 96"/>
                <p:cNvSpPr>
                  <a:spLocks noChangeArrowheads="1"/>
                </p:cNvSpPr>
                <p:nvPr/>
              </p:nvSpPr>
              <p:spPr bwMode="auto">
                <a:xfrm>
                  <a:off x="28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B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15" name="Rectangle 97"/>
                <p:cNvSpPr>
                  <a:spLocks noChangeArrowheads="1"/>
                </p:cNvSpPr>
                <p:nvPr/>
              </p:nvSpPr>
              <p:spPr bwMode="auto">
                <a:xfrm>
                  <a:off x="0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07" name="Group 98"/>
              <p:cNvGrpSpPr>
                <a:grpSpLocks/>
              </p:cNvGrpSpPr>
              <p:nvPr/>
            </p:nvGrpSpPr>
            <p:grpSpPr bwMode="auto">
              <a:xfrm>
                <a:off x="293" y="1497"/>
                <a:ext cx="293" cy="499"/>
                <a:chOff x="293" y="1497"/>
                <a:chExt cx="293" cy="499"/>
              </a:xfrm>
            </p:grpSpPr>
            <p:sp>
              <p:nvSpPr>
                <p:cNvPr id="11512" name="Rectangle 99"/>
                <p:cNvSpPr>
                  <a:spLocks noChangeArrowheads="1"/>
                </p:cNvSpPr>
                <p:nvPr/>
              </p:nvSpPr>
              <p:spPr bwMode="auto">
                <a:xfrm>
                  <a:off x="321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M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13" name="Rectangle 100"/>
                <p:cNvSpPr>
                  <a:spLocks noChangeArrowheads="1"/>
                </p:cNvSpPr>
                <p:nvPr/>
              </p:nvSpPr>
              <p:spPr bwMode="auto">
                <a:xfrm>
                  <a:off x="293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08" name="Group 101"/>
              <p:cNvGrpSpPr>
                <a:grpSpLocks/>
              </p:cNvGrpSpPr>
              <p:nvPr/>
            </p:nvGrpSpPr>
            <p:grpSpPr bwMode="auto">
              <a:xfrm>
                <a:off x="586" y="1497"/>
                <a:ext cx="293" cy="499"/>
                <a:chOff x="586" y="1497"/>
                <a:chExt cx="293" cy="499"/>
              </a:xfrm>
            </p:grpSpPr>
            <p:sp>
              <p:nvSpPr>
                <p:cNvPr id="11510" name="Rectangle 102"/>
                <p:cNvSpPr>
                  <a:spLocks noChangeArrowheads="1"/>
                </p:cNvSpPr>
                <p:nvPr/>
              </p:nvSpPr>
              <p:spPr bwMode="auto">
                <a:xfrm>
                  <a:off x="614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B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11" name="Rectangle 103"/>
                <p:cNvSpPr>
                  <a:spLocks noChangeArrowheads="1"/>
                </p:cNvSpPr>
                <p:nvPr/>
              </p:nvSpPr>
              <p:spPr bwMode="auto">
                <a:xfrm>
                  <a:off x="586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09" name="Group 104"/>
              <p:cNvGrpSpPr>
                <a:grpSpLocks/>
              </p:cNvGrpSpPr>
              <p:nvPr/>
            </p:nvGrpSpPr>
            <p:grpSpPr bwMode="auto">
              <a:xfrm>
                <a:off x="879" y="1497"/>
                <a:ext cx="293" cy="499"/>
                <a:chOff x="879" y="1497"/>
                <a:chExt cx="293" cy="499"/>
              </a:xfrm>
            </p:grpSpPr>
            <p:sp>
              <p:nvSpPr>
                <p:cNvPr id="11508" name="Rectangle 105"/>
                <p:cNvSpPr>
                  <a:spLocks noChangeArrowheads="1"/>
                </p:cNvSpPr>
                <p:nvPr/>
              </p:nvSpPr>
              <p:spPr bwMode="auto">
                <a:xfrm>
                  <a:off x="907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T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09" name="Rectangle 106"/>
                <p:cNvSpPr>
                  <a:spLocks noChangeArrowheads="1"/>
                </p:cNvSpPr>
                <p:nvPr/>
              </p:nvSpPr>
              <p:spPr bwMode="auto">
                <a:xfrm>
                  <a:off x="879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10" name="Group 107"/>
              <p:cNvGrpSpPr>
                <a:grpSpLocks/>
              </p:cNvGrpSpPr>
              <p:nvPr/>
            </p:nvGrpSpPr>
            <p:grpSpPr bwMode="auto">
              <a:xfrm>
                <a:off x="1172" y="1497"/>
                <a:ext cx="293" cy="499"/>
                <a:chOff x="1172" y="1497"/>
                <a:chExt cx="293" cy="499"/>
              </a:xfrm>
            </p:grpSpPr>
            <p:sp>
              <p:nvSpPr>
                <p:cNvPr id="11506" name="Rectangle 108"/>
                <p:cNvSpPr>
                  <a:spLocks noChangeArrowheads="1"/>
                </p:cNvSpPr>
                <p:nvPr/>
              </p:nvSpPr>
              <p:spPr bwMode="auto">
                <a:xfrm>
                  <a:off x="1200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I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07" name="Rectangle 109"/>
                <p:cNvSpPr>
                  <a:spLocks noChangeArrowheads="1"/>
                </p:cNvSpPr>
                <p:nvPr/>
              </p:nvSpPr>
              <p:spPr bwMode="auto">
                <a:xfrm>
                  <a:off x="1172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11" name="Group 110"/>
              <p:cNvGrpSpPr>
                <a:grpSpLocks/>
              </p:cNvGrpSpPr>
              <p:nvPr/>
            </p:nvGrpSpPr>
            <p:grpSpPr bwMode="auto">
              <a:xfrm>
                <a:off x="1465" y="1497"/>
                <a:ext cx="293" cy="499"/>
                <a:chOff x="1465" y="1497"/>
                <a:chExt cx="293" cy="499"/>
              </a:xfrm>
            </p:grpSpPr>
            <p:sp>
              <p:nvSpPr>
                <p:cNvPr id="11504" name="Rectangle 111"/>
                <p:cNvSpPr>
                  <a:spLocks noChangeArrowheads="1"/>
                </p:cNvSpPr>
                <p:nvPr/>
              </p:nvSpPr>
              <p:spPr bwMode="auto">
                <a:xfrm>
                  <a:off x="1493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É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05" name="Rectangle 112"/>
                <p:cNvSpPr>
                  <a:spLocks noChangeArrowheads="1"/>
                </p:cNvSpPr>
                <p:nvPr/>
              </p:nvSpPr>
              <p:spPr bwMode="auto">
                <a:xfrm>
                  <a:off x="1465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12" name="Group 113"/>
              <p:cNvGrpSpPr>
                <a:grpSpLocks/>
              </p:cNvGrpSpPr>
              <p:nvPr/>
            </p:nvGrpSpPr>
            <p:grpSpPr bwMode="auto">
              <a:xfrm>
                <a:off x="1758" y="1497"/>
                <a:ext cx="294" cy="499"/>
                <a:chOff x="1758" y="1497"/>
                <a:chExt cx="294" cy="499"/>
              </a:xfrm>
            </p:grpSpPr>
            <p:sp>
              <p:nvSpPr>
                <p:cNvPr id="11502" name="Rectangle 114"/>
                <p:cNvSpPr>
                  <a:spLocks noChangeArrowheads="1"/>
                </p:cNvSpPr>
                <p:nvPr/>
              </p:nvSpPr>
              <p:spPr bwMode="auto">
                <a:xfrm>
                  <a:off x="1786" y="1497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03" name="Rectangle 115"/>
                <p:cNvSpPr>
                  <a:spLocks noChangeArrowheads="1"/>
                </p:cNvSpPr>
                <p:nvPr/>
              </p:nvSpPr>
              <p:spPr bwMode="auto">
                <a:xfrm>
                  <a:off x="1758" y="1497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13" name="Group 116"/>
              <p:cNvGrpSpPr>
                <a:grpSpLocks/>
              </p:cNvGrpSpPr>
              <p:nvPr/>
            </p:nvGrpSpPr>
            <p:grpSpPr bwMode="auto">
              <a:xfrm>
                <a:off x="2052" y="1497"/>
                <a:ext cx="294" cy="499"/>
                <a:chOff x="2052" y="1497"/>
                <a:chExt cx="294" cy="499"/>
              </a:xfrm>
            </p:grpSpPr>
            <p:sp>
              <p:nvSpPr>
                <p:cNvPr id="11500" name="Rectangle 117"/>
                <p:cNvSpPr>
                  <a:spLocks noChangeArrowheads="1"/>
                </p:cNvSpPr>
                <p:nvPr/>
              </p:nvSpPr>
              <p:spPr bwMode="auto">
                <a:xfrm>
                  <a:off x="2080" y="1497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J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501" name="Rectangle 118"/>
                <p:cNvSpPr>
                  <a:spLocks noChangeArrowheads="1"/>
                </p:cNvSpPr>
                <p:nvPr/>
              </p:nvSpPr>
              <p:spPr bwMode="auto">
                <a:xfrm>
                  <a:off x="2052" y="1497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14" name="Group 119"/>
              <p:cNvGrpSpPr>
                <a:grpSpLocks/>
              </p:cNvGrpSpPr>
              <p:nvPr/>
            </p:nvGrpSpPr>
            <p:grpSpPr bwMode="auto">
              <a:xfrm>
                <a:off x="2346" y="1497"/>
                <a:ext cx="294" cy="499"/>
                <a:chOff x="2346" y="1497"/>
                <a:chExt cx="294" cy="499"/>
              </a:xfrm>
            </p:grpSpPr>
            <p:sp>
              <p:nvSpPr>
                <p:cNvPr id="11498" name="Rectangle 120"/>
                <p:cNvSpPr>
                  <a:spLocks noChangeArrowheads="1"/>
                </p:cNvSpPr>
                <p:nvPr/>
              </p:nvSpPr>
              <p:spPr bwMode="auto">
                <a:xfrm>
                  <a:off x="2374" y="1497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M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99" name="Rectangle 121"/>
                <p:cNvSpPr>
                  <a:spLocks noChangeArrowheads="1"/>
                </p:cNvSpPr>
                <p:nvPr/>
              </p:nvSpPr>
              <p:spPr bwMode="auto">
                <a:xfrm>
                  <a:off x="2346" y="1497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15" name="Group 122"/>
              <p:cNvGrpSpPr>
                <a:grpSpLocks/>
              </p:cNvGrpSpPr>
              <p:nvPr/>
            </p:nvGrpSpPr>
            <p:grpSpPr bwMode="auto">
              <a:xfrm>
                <a:off x="2640" y="1497"/>
                <a:ext cx="292" cy="499"/>
                <a:chOff x="2640" y="1497"/>
                <a:chExt cx="292" cy="499"/>
              </a:xfrm>
            </p:grpSpPr>
            <p:sp>
              <p:nvSpPr>
                <p:cNvPr id="11496" name="Rectangle 123"/>
                <p:cNvSpPr>
                  <a:spLocks noChangeArrowheads="1"/>
                </p:cNvSpPr>
                <p:nvPr/>
              </p:nvSpPr>
              <p:spPr bwMode="auto">
                <a:xfrm>
                  <a:off x="2668" y="1497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D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97" name="Rectangle 124"/>
                <p:cNvSpPr>
                  <a:spLocks noChangeArrowheads="1"/>
                </p:cNvSpPr>
                <p:nvPr/>
              </p:nvSpPr>
              <p:spPr bwMode="auto">
                <a:xfrm>
                  <a:off x="2640" y="1497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16" name="Group 125"/>
              <p:cNvGrpSpPr>
                <a:grpSpLocks/>
              </p:cNvGrpSpPr>
              <p:nvPr/>
            </p:nvGrpSpPr>
            <p:grpSpPr bwMode="auto">
              <a:xfrm>
                <a:off x="0" y="1996"/>
                <a:ext cx="293" cy="499"/>
                <a:chOff x="0" y="1996"/>
                <a:chExt cx="293" cy="499"/>
              </a:xfrm>
            </p:grpSpPr>
            <p:sp>
              <p:nvSpPr>
                <p:cNvPr id="11494" name="Rectangle 126"/>
                <p:cNvSpPr>
                  <a:spLocks noChangeArrowheads="1"/>
                </p:cNvSpPr>
                <p:nvPr/>
              </p:nvSpPr>
              <p:spPr bwMode="auto">
                <a:xfrm>
                  <a:off x="28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95" name="Rectangle 127"/>
                <p:cNvSpPr>
                  <a:spLocks noChangeArrowheads="1"/>
                </p:cNvSpPr>
                <p:nvPr/>
              </p:nvSpPr>
              <p:spPr bwMode="auto">
                <a:xfrm>
                  <a:off x="0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17" name="Group 128"/>
              <p:cNvGrpSpPr>
                <a:grpSpLocks/>
              </p:cNvGrpSpPr>
              <p:nvPr/>
            </p:nvGrpSpPr>
            <p:grpSpPr bwMode="auto">
              <a:xfrm>
                <a:off x="293" y="1996"/>
                <a:ext cx="293" cy="499"/>
                <a:chOff x="293" y="1996"/>
                <a:chExt cx="293" cy="499"/>
              </a:xfrm>
            </p:grpSpPr>
            <p:sp>
              <p:nvSpPr>
                <p:cNvPr id="11492" name="Rectangle 129"/>
                <p:cNvSpPr>
                  <a:spLocks noChangeArrowheads="1"/>
                </p:cNvSpPr>
                <p:nvPr/>
              </p:nvSpPr>
              <p:spPr bwMode="auto">
                <a:xfrm>
                  <a:off x="321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P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93" name="Rectangle 130"/>
                <p:cNvSpPr>
                  <a:spLocks noChangeArrowheads="1"/>
                </p:cNvSpPr>
                <p:nvPr/>
              </p:nvSpPr>
              <p:spPr bwMode="auto">
                <a:xfrm>
                  <a:off x="293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18" name="Group 131"/>
              <p:cNvGrpSpPr>
                <a:grpSpLocks/>
              </p:cNvGrpSpPr>
              <p:nvPr/>
            </p:nvGrpSpPr>
            <p:grpSpPr bwMode="auto">
              <a:xfrm>
                <a:off x="586" y="1996"/>
                <a:ext cx="293" cy="499"/>
                <a:chOff x="586" y="1996"/>
                <a:chExt cx="293" cy="499"/>
              </a:xfrm>
            </p:grpSpPr>
            <p:sp>
              <p:nvSpPr>
                <p:cNvPr id="11490" name="Rectangle 132"/>
                <p:cNvSpPr>
                  <a:spLocks noChangeArrowheads="1"/>
                </p:cNvSpPr>
                <p:nvPr/>
              </p:nvSpPr>
              <p:spPr bwMode="auto">
                <a:xfrm>
                  <a:off x="614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O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91" name="Rectangle 133"/>
                <p:cNvSpPr>
                  <a:spLocks noChangeArrowheads="1"/>
                </p:cNvSpPr>
                <p:nvPr/>
              </p:nvSpPr>
              <p:spPr bwMode="auto">
                <a:xfrm>
                  <a:off x="586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19" name="Group 134"/>
              <p:cNvGrpSpPr>
                <a:grpSpLocks/>
              </p:cNvGrpSpPr>
              <p:nvPr/>
            </p:nvGrpSpPr>
            <p:grpSpPr bwMode="auto">
              <a:xfrm>
                <a:off x="879" y="1996"/>
                <a:ext cx="293" cy="499"/>
                <a:chOff x="879" y="1996"/>
                <a:chExt cx="293" cy="499"/>
              </a:xfrm>
            </p:grpSpPr>
            <p:sp>
              <p:nvSpPr>
                <p:cNvPr id="11488" name="Rectangle 135"/>
                <p:cNvSpPr>
                  <a:spLocks noChangeArrowheads="1"/>
                </p:cNvSpPr>
                <p:nvPr/>
              </p:nvSpPr>
              <p:spPr bwMode="auto">
                <a:xfrm>
                  <a:off x="907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R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89" name="Rectangle 136"/>
                <p:cNvSpPr>
                  <a:spLocks noChangeArrowheads="1"/>
                </p:cNvSpPr>
                <p:nvPr/>
              </p:nvSpPr>
              <p:spPr bwMode="auto">
                <a:xfrm>
                  <a:off x="879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20" name="Group 137"/>
              <p:cNvGrpSpPr>
                <a:grpSpLocks/>
              </p:cNvGrpSpPr>
              <p:nvPr/>
            </p:nvGrpSpPr>
            <p:grpSpPr bwMode="auto">
              <a:xfrm>
                <a:off x="1172" y="1996"/>
                <a:ext cx="293" cy="499"/>
                <a:chOff x="1172" y="1996"/>
                <a:chExt cx="293" cy="499"/>
              </a:xfrm>
            </p:grpSpPr>
            <p:sp>
              <p:nvSpPr>
                <p:cNvPr id="11486" name="Rectangle 138"/>
                <p:cNvSpPr>
                  <a:spLocks noChangeArrowheads="1"/>
                </p:cNvSpPr>
                <p:nvPr/>
              </p:nvSpPr>
              <p:spPr bwMode="auto">
                <a:xfrm>
                  <a:off x="1200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Ř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87" name="Rectangle 139"/>
                <p:cNvSpPr>
                  <a:spLocks noChangeArrowheads="1"/>
                </p:cNvSpPr>
                <p:nvPr/>
              </p:nvSpPr>
              <p:spPr bwMode="auto">
                <a:xfrm>
                  <a:off x="1172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21" name="Group 140"/>
              <p:cNvGrpSpPr>
                <a:grpSpLocks/>
              </p:cNvGrpSpPr>
              <p:nvPr/>
            </p:nvGrpSpPr>
            <p:grpSpPr bwMode="auto">
              <a:xfrm>
                <a:off x="1465" y="1996"/>
                <a:ext cx="293" cy="499"/>
                <a:chOff x="1465" y="1996"/>
                <a:chExt cx="293" cy="499"/>
              </a:xfrm>
            </p:grpSpPr>
            <p:sp>
              <p:nvSpPr>
                <p:cNvPr id="11484" name="Rectangle 141"/>
                <p:cNvSpPr>
                  <a:spLocks noChangeArrowheads="1"/>
                </p:cNvSpPr>
                <p:nvPr/>
              </p:nvSpPr>
              <p:spPr bwMode="auto">
                <a:xfrm>
                  <a:off x="1493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V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85" name="Rectangle 142"/>
                <p:cNvSpPr>
                  <a:spLocks noChangeArrowheads="1"/>
                </p:cNvSpPr>
                <p:nvPr/>
              </p:nvSpPr>
              <p:spPr bwMode="auto">
                <a:xfrm>
                  <a:off x="1465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22" name="Group 143"/>
              <p:cNvGrpSpPr>
                <a:grpSpLocks/>
              </p:cNvGrpSpPr>
              <p:nvPr/>
            </p:nvGrpSpPr>
            <p:grpSpPr bwMode="auto">
              <a:xfrm>
                <a:off x="1758" y="1996"/>
                <a:ext cx="294" cy="499"/>
                <a:chOff x="1758" y="1996"/>
                <a:chExt cx="294" cy="499"/>
              </a:xfrm>
            </p:grpSpPr>
            <p:sp>
              <p:nvSpPr>
                <p:cNvPr id="11482" name="Rectangle 144"/>
                <p:cNvSpPr>
                  <a:spLocks noChangeArrowheads="1"/>
                </p:cNvSpPr>
                <p:nvPr/>
              </p:nvSpPr>
              <p:spPr bwMode="auto">
                <a:xfrm>
                  <a:off x="1786" y="1996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R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83" name="Rectangle 145"/>
                <p:cNvSpPr>
                  <a:spLocks noChangeArrowheads="1"/>
                </p:cNvSpPr>
                <p:nvPr/>
              </p:nvSpPr>
              <p:spPr bwMode="auto">
                <a:xfrm>
                  <a:off x="1758" y="1996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23" name="Group 146"/>
              <p:cNvGrpSpPr>
                <a:grpSpLocks/>
              </p:cNvGrpSpPr>
              <p:nvPr/>
            </p:nvGrpSpPr>
            <p:grpSpPr bwMode="auto">
              <a:xfrm>
                <a:off x="2052" y="1996"/>
                <a:ext cx="294" cy="499"/>
                <a:chOff x="2052" y="1996"/>
                <a:chExt cx="294" cy="499"/>
              </a:xfrm>
            </p:grpSpPr>
            <p:sp>
              <p:nvSpPr>
                <p:cNvPr id="11480" name="Rectangle 147"/>
                <p:cNvSpPr>
                  <a:spLocks noChangeArrowheads="1"/>
                </p:cNvSpPr>
                <p:nvPr/>
              </p:nvSpPr>
              <p:spPr bwMode="auto">
                <a:xfrm>
                  <a:off x="2080" y="1996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81" name="Rectangle 148"/>
                <p:cNvSpPr>
                  <a:spLocks noChangeArrowheads="1"/>
                </p:cNvSpPr>
                <p:nvPr/>
              </p:nvSpPr>
              <p:spPr bwMode="auto">
                <a:xfrm>
                  <a:off x="2052" y="1996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24" name="Group 149"/>
              <p:cNvGrpSpPr>
                <a:grpSpLocks/>
              </p:cNvGrpSpPr>
              <p:nvPr/>
            </p:nvGrpSpPr>
            <p:grpSpPr bwMode="auto">
              <a:xfrm>
                <a:off x="2346" y="1996"/>
                <a:ext cx="294" cy="499"/>
                <a:chOff x="2346" y="1996"/>
                <a:chExt cx="294" cy="499"/>
              </a:xfrm>
            </p:grpSpPr>
            <p:sp>
              <p:nvSpPr>
                <p:cNvPr id="11478" name="Rectangle 150"/>
                <p:cNvSpPr>
                  <a:spLocks noChangeArrowheads="1"/>
                </p:cNvSpPr>
                <p:nvPr/>
              </p:nvSpPr>
              <p:spPr bwMode="auto">
                <a:xfrm>
                  <a:off x="2374" y="1996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E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79" name="Rectangle 151"/>
                <p:cNvSpPr>
                  <a:spLocks noChangeArrowheads="1"/>
                </p:cNvSpPr>
                <p:nvPr/>
              </p:nvSpPr>
              <p:spPr bwMode="auto">
                <a:xfrm>
                  <a:off x="2346" y="1996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25" name="Group 152"/>
              <p:cNvGrpSpPr>
                <a:grpSpLocks/>
              </p:cNvGrpSpPr>
              <p:nvPr/>
            </p:nvGrpSpPr>
            <p:grpSpPr bwMode="auto">
              <a:xfrm>
                <a:off x="2640" y="1996"/>
                <a:ext cx="292" cy="499"/>
                <a:chOff x="2640" y="1996"/>
                <a:chExt cx="292" cy="499"/>
              </a:xfrm>
            </p:grpSpPr>
            <p:sp>
              <p:nvSpPr>
                <p:cNvPr id="11476" name="Rectangle 153"/>
                <p:cNvSpPr>
                  <a:spLocks noChangeArrowheads="1"/>
                </p:cNvSpPr>
                <p:nvPr/>
              </p:nvSpPr>
              <p:spPr bwMode="auto">
                <a:xfrm>
                  <a:off x="2668" y="1996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77" name="Rectangle 154"/>
                <p:cNvSpPr>
                  <a:spLocks noChangeArrowheads="1"/>
                </p:cNvSpPr>
                <p:nvPr/>
              </p:nvSpPr>
              <p:spPr bwMode="auto">
                <a:xfrm>
                  <a:off x="2640" y="1996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26" name="Group 155"/>
              <p:cNvGrpSpPr>
                <a:grpSpLocks/>
              </p:cNvGrpSpPr>
              <p:nvPr/>
            </p:nvGrpSpPr>
            <p:grpSpPr bwMode="auto">
              <a:xfrm>
                <a:off x="0" y="2495"/>
                <a:ext cx="293" cy="499"/>
                <a:chOff x="0" y="2495"/>
                <a:chExt cx="293" cy="499"/>
              </a:xfrm>
            </p:grpSpPr>
            <p:sp>
              <p:nvSpPr>
                <p:cNvPr id="11474" name="Rectangle 156"/>
                <p:cNvSpPr>
                  <a:spLocks noChangeArrowheads="1"/>
                </p:cNvSpPr>
                <p:nvPr/>
              </p:nvSpPr>
              <p:spPr bwMode="auto">
                <a:xfrm>
                  <a:off x="28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T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75" name="Rectangle 157"/>
                <p:cNvSpPr>
                  <a:spLocks noChangeArrowheads="1"/>
                </p:cNvSpPr>
                <p:nvPr/>
              </p:nvSpPr>
              <p:spPr bwMode="auto">
                <a:xfrm>
                  <a:off x="0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27" name="Group 158"/>
              <p:cNvGrpSpPr>
                <a:grpSpLocks/>
              </p:cNvGrpSpPr>
              <p:nvPr/>
            </p:nvGrpSpPr>
            <p:grpSpPr bwMode="auto">
              <a:xfrm>
                <a:off x="293" y="2495"/>
                <a:ext cx="293" cy="499"/>
                <a:chOff x="293" y="2495"/>
                <a:chExt cx="293" cy="499"/>
              </a:xfrm>
            </p:grpSpPr>
            <p:sp>
              <p:nvSpPr>
                <p:cNvPr id="11472" name="Rectangle 159"/>
                <p:cNvSpPr>
                  <a:spLocks noChangeArrowheads="1"/>
                </p:cNvSpPr>
                <p:nvPr/>
              </p:nvSpPr>
              <p:spPr bwMode="auto">
                <a:xfrm>
                  <a:off x="321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E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73" name="Rectangle 160"/>
                <p:cNvSpPr>
                  <a:spLocks noChangeArrowheads="1"/>
                </p:cNvSpPr>
                <p:nvPr/>
              </p:nvSpPr>
              <p:spPr bwMode="auto">
                <a:xfrm>
                  <a:off x="293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28" name="Group 161"/>
              <p:cNvGrpSpPr>
                <a:grpSpLocks/>
              </p:cNvGrpSpPr>
              <p:nvPr/>
            </p:nvGrpSpPr>
            <p:grpSpPr bwMode="auto">
              <a:xfrm>
                <a:off x="586" y="2495"/>
                <a:ext cx="293" cy="499"/>
                <a:chOff x="586" y="2495"/>
                <a:chExt cx="293" cy="499"/>
              </a:xfrm>
            </p:grpSpPr>
            <p:sp>
              <p:nvSpPr>
                <p:cNvPr id="11470" name="Rectangle 162"/>
                <p:cNvSpPr>
                  <a:spLocks noChangeArrowheads="1"/>
                </p:cNvSpPr>
                <p:nvPr/>
              </p:nvSpPr>
              <p:spPr bwMode="auto">
                <a:xfrm>
                  <a:off x="614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L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71" name="Rectangle 163"/>
                <p:cNvSpPr>
                  <a:spLocks noChangeArrowheads="1"/>
                </p:cNvSpPr>
                <p:nvPr/>
              </p:nvSpPr>
              <p:spPr bwMode="auto">
                <a:xfrm>
                  <a:off x="586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29" name="Group 164"/>
              <p:cNvGrpSpPr>
                <a:grpSpLocks/>
              </p:cNvGrpSpPr>
              <p:nvPr/>
            </p:nvGrpSpPr>
            <p:grpSpPr bwMode="auto">
              <a:xfrm>
                <a:off x="879" y="2495"/>
                <a:ext cx="293" cy="499"/>
                <a:chOff x="879" y="2495"/>
                <a:chExt cx="293" cy="499"/>
              </a:xfrm>
            </p:grpSpPr>
            <p:sp>
              <p:nvSpPr>
                <p:cNvPr id="11468" name="Rectangle 165"/>
                <p:cNvSpPr>
                  <a:spLocks noChangeArrowheads="1"/>
                </p:cNvSpPr>
                <p:nvPr/>
              </p:nvSpPr>
              <p:spPr bwMode="auto">
                <a:xfrm>
                  <a:off x="907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O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69" name="Rectangle 166"/>
                <p:cNvSpPr>
                  <a:spLocks noChangeArrowheads="1"/>
                </p:cNvSpPr>
                <p:nvPr/>
              </p:nvSpPr>
              <p:spPr bwMode="auto">
                <a:xfrm>
                  <a:off x="879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30" name="Group 167"/>
              <p:cNvGrpSpPr>
                <a:grpSpLocks/>
              </p:cNvGrpSpPr>
              <p:nvPr/>
            </p:nvGrpSpPr>
            <p:grpSpPr bwMode="auto">
              <a:xfrm>
                <a:off x="1172" y="2495"/>
                <a:ext cx="293" cy="499"/>
                <a:chOff x="1172" y="2495"/>
                <a:chExt cx="293" cy="499"/>
              </a:xfrm>
            </p:grpSpPr>
            <p:sp>
              <p:nvSpPr>
                <p:cNvPr id="11466" name="Rectangle 168"/>
                <p:cNvSpPr>
                  <a:spLocks noChangeArrowheads="1"/>
                </p:cNvSpPr>
                <p:nvPr/>
              </p:nvSpPr>
              <p:spPr bwMode="auto">
                <a:xfrm>
                  <a:off x="1200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U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67" name="Rectangle 169"/>
                <p:cNvSpPr>
                  <a:spLocks noChangeArrowheads="1"/>
                </p:cNvSpPr>
                <p:nvPr/>
              </p:nvSpPr>
              <p:spPr bwMode="auto">
                <a:xfrm>
                  <a:off x="1172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31" name="Group 170"/>
              <p:cNvGrpSpPr>
                <a:grpSpLocks/>
              </p:cNvGrpSpPr>
              <p:nvPr/>
            </p:nvGrpSpPr>
            <p:grpSpPr bwMode="auto">
              <a:xfrm>
                <a:off x="1465" y="2495"/>
                <a:ext cx="293" cy="499"/>
                <a:chOff x="1465" y="2495"/>
                <a:chExt cx="293" cy="499"/>
              </a:xfrm>
            </p:grpSpPr>
            <p:sp>
              <p:nvSpPr>
                <p:cNvPr id="11464" name="Rectangle 171"/>
                <p:cNvSpPr>
                  <a:spLocks noChangeArrowheads="1"/>
                </p:cNvSpPr>
                <p:nvPr/>
              </p:nvSpPr>
              <p:spPr bwMode="auto">
                <a:xfrm>
                  <a:off x="1493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O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65" name="Rectangle 172"/>
                <p:cNvSpPr>
                  <a:spLocks noChangeArrowheads="1"/>
                </p:cNvSpPr>
                <p:nvPr/>
              </p:nvSpPr>
              <p:spPr bwMode="auto">
                <a:xfrm>
                  <a:off x="1465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32" name="Group 173"/>
              <p:cNvGrpSpPr>
                <a:grpSpLocks/>
              </p:cNvGrpSpPr>
              <p:nvPr/>
            </p:nvGrpSpPr>
            <p:grpSpPr bwMode="auto">
              <a:xfrm>
                <a:off x="1758" y="2495"/>
                <a:ext cx="294" cy="499"/>
                <a:chOff x="1758" y="2495"/>
                <a:chExt cx="294" cy="499"/>
              </a:xfrm>
            </p:grpSpPr>
            <p:sp>
              <p:nvSpPr>
                <p:cNvPr id="11462" name="Rectangle 174"/>
                <p:cNvSpPr>
                  <a:spLocks noChangeArrowheads="1"/>
                </p:cNvSpPr>
                <p:nvPr/>
              </p:nvSpPr>
              <p:spPr bwMode="auto">
                <a:xfrm>
                  <a:off x="1786" y="2495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63" name="Rectangle 175"/>
                <p:cNvSpPr>
                  <a:spLocks noChangeArrowheads="1"/>
                </p:cNvSpPr>
                <p:nvPr/>
              </p:nvSpPr>
              <p:spPr bwMode="auto">
                <a:xfrm>
                  <a:off x="1758" y="2495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33" name="Group 176"/>
              <p:cNvGrpSpPr>
                <a:grpSpLocks/>
              </p:cNvGrpSpPr>
              <p:nvPr/>
            </p:nvGrpSpPr>
            <p:grpSpPr bwMode="auto">
              <a:xfrm>
                <a:off x="2052" y="2495"/>
                <a:ext cx="294" cy="499"/>
                <a:chOff x="2052" y="2495"/>
                <a:chExt cx="294" cy="499"/>
              </a:xfrm>
            </p:grpSpPr>
            <p:sp>
              <p:nvSpPr>
                <p:cNvPr id="11460" name="Rectangle 177"/>
                <p:cNvSpPr>
                  <a:spLocks noChangeArrowheads="1"/>
                </p:cNvSpPr>
                <p:nvPr/>
              </p:nvSpPr>
              <p:spPr bwMode="auto">
                <a:xfrm>
                  <a:off x="2080" y="2495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M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61" name="Rectangle 178"/>
                <p:cNvSpPr>
                  <a:spLocks noChangeArrowheads="1"/>
                </p:cNvSpPr>
                <p:nvPr/>
              </p:nvSpPr>
              <p:spPr bwMode="auto">
                <a:xfrm>
                  <a:off x="2052" y="2495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34" name="Group 179"/>
              <p:cNvGrpSpPr>
                <a:grpSpLocks/>
              </p:cNvGrpSpPr>
              <p:nvPr/>
            </p:nvGrpSpPr>
            <p:grpSpPr bwMode="auto">
              <a:xfrm>
                <a:off x="2346" y="2495"/>
                <a:ext cx="294" cy="499"/>
                <a:chOff x="2346" y="2495"/>
                <a:chExt cx="294" cy="499"/>
              </a:xfrm>
            </p:grpSpPr>
            <p:sp>
              <p:nvSpPr>
                <p:cNvPr id="11458" name="Rectangle 180"/>
                <p:cNvSpPr>
                  <a:spLocks noChangeArrowheads="1"/>
                </p:cNvSpPr>
                <p:nvPr/>
              </p:nvSpPr>
              <p:spPr bwMode="auto">
                <a:xfrm>
                  <a:off x="2374" y="2495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T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59" name="Rectangle 181"/>
                <p:cNvSpPr>
                  <a:spLocks noChangeArrowheads="1"/>
                </p:cNvSpPr>
                <p:nvPr/>
              </p:nvSpPr>
              <p:spPr bwMode="auto">
                <a:xfrm>
                  <a:off x="2346" y="2495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35" name="Group 182"/>
              <p:cNvGrpSpPr>
                <a:grpSpLocks/>
              </p:cNvGrpSpPr>
              <p:nvPr/>
            </p:nvGrpSpPr>
            <p:grpSpPr bwMode="auto">
              <a:xfrm>
                <a:off x="2640" y="2495"/>
                <a:ext cx="292" cy="499"/>
                <a:chOff x="2640" y="2495"/>
                <a:chExt cx="292" cy="499"/>
              </a:xfrm>
            </p:grpSpPr>
            <p:sp>
              <p:nvSpPr>
                <p:cNvPr id="11456" name="Rectangle 183"/>
                <p:cNvSpPr>
                  <a:spLocks noChangeArrowheads="1"/>
                </p:cNvSpPr>
                <p:nvPr/>
              </p:nvSpPr>
              <p:spPr bwMode="auto">
                <a:xfrm>
                  <a:off x="2668" y="2495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V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57" name="Rectangle 184"/>
                <p:cNvSpPr>
                  <a:spLocks noChangeArrowheads="1"/>
                </p:cNvSpPr>
                <p:nvPr/>
              </p:nvSpPr>
              <p:spPr bwMode="auto">
                <a:xfrm>
                  <a:off x="2640" y="2495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36" name="Group 185"/>
              <p:cNvGrpSpPr>
                <a:grpSpLocks/>
              </p:cNvGrpSpPr>
              <p:nvPr/>
            </p:nvGrpSpPr>
            <p:grpSpPr bwMode="auto">
              <a:xfrm>
                <a:off x="0" y="2994"/>
                <a:ext cx="293" cy="499"/>
                <a:chOff x="0" y="2994"/>
                <a:chExt cx="293" cy="499"/>
              </a:xfrm>
            </p:grpSpPr>
            <p:sp>
              <p:nvSpPr>
                <p:cNvPr id="11454" name="Rectangle 186"/>
                <p:cNvSpPr>
                  <a:spLocks noChangeArrowheads="1"/>
                </p:cNvSpPr>
                <p:nvPr/>
              </p:nvSpPr>
              <p:spPr bwMode="auto">
                <a:xfrm>
                  <a:off x="28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R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55" name="Rectangle 187"/>
                <p:cNvSpPr>
                  <a:spLocks noChangeArrowheads="1"/>
                </p:cNvSpPr>
                <p:nvPr/>
              </p:nvSpPr>
              <p:spPr bwMode="auto">
                <a:xfrm>
                  <a:off x="0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37" name="Group 188"/>
              <p:cNvGrpSpPr>
                <a:grpSpLocks/>
              </p:cNvGrpSpPr>
              <p:nvPr/>
            </p:nvGrpSpPr>
            <p:grpSpPr bwMode="auto">
              <a:xfrm>
                <a:off x="293" y="2994"/>
                <a:ext cx="293" cy="499"/>
                <a:chOff x="293" y="2994"/>
                <a:chExt cx="293" cy="499"/>
              </a:xfrm>
            </p:grpSpPr>
            <p:sp>
              <p:nvSpPr>
                <p:cNvPr id="11452" name="Rectangle 189"/>
                <p:cNvSpPr>
                  <a:spLocks noChangeArrowheads="1"/>
                </p:cNvSpPr>
                <p:nvPr/>
              </p:nvSpPr>
              <p:spPr bwMode="auto">
                <a:xfrm>
                  <a:off x="321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S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53" name="Rectangle 190"/>
                <p:cNvSpPr>
                  <a:spLocks noChangeArrowheads="1"/>
                </p:cNvSpPr>
                <p:nvPr/>
              </p:nvSpPr>
              <p:spPr bwMode="auto">
                <a:xfrm>
                  <a:off x="293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38" name="Group 191"/>
              <p:cNvGrpSpPr>
                <a:grpSpLocks/>
              </p:cNvGrpSpPr>
              <p:nvPr/>
            </p:nvGrpSpPr>
            <p:grpSpPr bwMode="auto">
              <a:xfrm>
                <a:off x="586" y="2994"/>
                <a:ext cx="293" cy="499"/>
                <a:chOff x="586" y="2994"/>
                <a:chExt cx="293" cy="499"/>
              </a:xfrm>
            </p:grpSpPr>
            <p:sp>
              <p:nvSpPr>
                <p:cNvPr id="11450" name="Rectangle 192"/>
                <p:cNvSpPr>
                  <a:spLocks noChangeArrowheads="1"/>
                </p:cNvSpPr>
                <p:nvPr/>
              </p:nvSpPr>
              <p:spPr bwMode="auto">
                <a:xfrm>
                  <a:off x="614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O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51" name="Rectangle 193"/>
                <p:cNvSpPr>
                  <a:spLocks noChangeArrowheads="1"/>
                </p:cNvSpPr>
                <p:nvPr/>
              </p:nvSpPr>
              <p:spPr bwMode="auto">
                <a:xfrm>
                  <a:off x="586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39" name="Group 194"/>
              <p:cNvGrpSpPr>
                <a:grpSpLocks/>
              </p:cNvGrpSpPr>
              <p:nvPr/>
            </p:nvGrpSpPr>
            <p:grpSpPr bwMode="auto">
              <a:xfrm>
                <a:off x="879" y="2994"/>
                <a:ext cx="293" cy="499"/>
                <a:chOff x="879" y="2994"/>
                <a:chExt cx="293" cy="499"/>
              </a:xfrm>
            </p:grpSpPr>
            <p:sp>
              <p:nvSpPr>
                <p:cNvPr id="11448" name="Rectangle 195"/>
                <p:cNvSpPr>
                  <a:spLocks noChangeArrowheads="1"/>
                </p:cNvSpPr>
                <p:nvPr/>
              </p:nvSpPr>
              <p:spPr bwMode="auto">
                <a:xfrm>
                  <a:off x="907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P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49" name="Rectangle 196"/>
                <p:cNvSpPr>
                  <a:spLocks noChangeArrowheads="1"/>
                </p:cNvSpPr>
                <p:nvPr/>
              </p:nvSpPr>
              <p:spPr bwMode="auto">
                <a:xfrm>
                  <a:off x="879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40" name="Group 197"/>
              <p:cNvGrpSpPr>
                <a:grpSpLocks/>
              </p:cNvGrpSpPr>
              <p:nvPr/>
            </p:nvGrpSpPr>
            <p:grpSpPr bwMode="auto">
              <a:xfrm>
                <a:off x="1172" y="2994"/>
                <a:ext cx="293" cy="499"/>
                <a:chOff x="1172" y="2994"/>
                <a:chExt cx="293" cy="499"/>
              </a:xfrm>
            </p:grpSpPr>
            <p:sp>
              <p:nvSpPr>
                <p:cNvPr id="11446" name="Rectangle 198"/>
                <p:cNvSpPr>
                  <a:spLocks noChangeArrowheads="1"/>
                </p:cNvSpPr>
                <p:nvPr/>
              </p:nvSpPr>
              <p:spPr bwMode="auto">
                <a:xfrm>
                  <a:off x="1200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K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47" name="Rectangle 199"/>
                <p:cNvSpPr>
                  <a:spLocks noChangeArrowheads="1"/>
                </p:cNvSpPr>
                <p:nvPr/>
              </p:nvSpPr>
              <p:spPr bwMode="auto">
                <a:xfrm>
                  <a:off x="1172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41" name="Group 200"/>
              <p:cNvGrpSpPr>
                <a:grpSpLocks/>
              </p:cNvGrpSpPr>
              <p:nvPr/>
            </p:nvGrpSpPr>
            <p:grpSpPr bwMode="auto">
              <a:xfrm>
                <a:off x="1465" y="2994"/>
                <a:ext cx="293" cy="499"/>
                <a:chOff x="1465" y="2994"/>
                <a:chExt cx="293" cy="499"/>
              </a:xfrm>
            </p:grpSpPr>
            <p:sp>
              <p:nvSpPr>
                <p:cNvPr id="11444" name="Rectangle 201"/>
                <p:cNvSpPr>
                  <a:spLocks noChangeArrowheads="1"/>
                </p:cNvSpPr>
                <p:nvPr/>
              </p:nvSpPr>
              <p:spPr bwMode="auto">
                <a:xfrm>
                  <a:off x="1493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Y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45" name="Rectangle 202"/>
                <p:cNvSpPr>
                  <a:spLocks noChangeArrowheads="1"/>
                </p:cNvSpPr>
                <p:nvPr/>
              </p:nvSpPr>
              <p:spPr bwMode="auto">
                <a:xfrm>
                  <a:off x="1465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42" name="Group 203"/>
              <p:cNvGrpSpPr>
                <a:grpSpLocks/>
              </p:cNvGrpSpPr>
              <p:nvPr/>
            </p:nvGrpSpPr>
            <p:grpSpPr bwMode="auto">
              <a:xfrm>
                <a:off x="1758" y="2994"/>
                <a:ext cx="294" cy="499"/>
                <a:chOff x="1758" y="2994"/>
                <a:chExt cx="294" cy="499"/>
              </a:xfrm>
            </p:grpSpPr>
            <p:sp>
              <p:nvSpPr>
                <p:cNvPr id="11442" name="Rectangle 204"/>
                <p:cNvSpPr>
                  <a:spLocks noChangeArrowheads="1"/>
                </p:cNvSpPr>
                <p:nvPr/>
              </p:nvSpPr>
              <p:spPr bwMode="auto">
                <a:xfrm>
                  <a:off x="1786" y="2994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K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43" name="Rectangle 205"/>
                <p:cNvSpPr>
                  <a:spLocks noChangeArrowheads="1"/>
                </p:cNvSpPr>
                <p:nvPr/>
              </p:nvSpPr>
              <p:spPr bwMode="auto">
                <a:xfrm>
                  <a:off x="1758" y="2994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43" name="Group 206"/>
              <p:cNvGrpSpPr>
                <a:grpSpLocks/>
              </p:cNvGrpSpPr>
              <p:nvPr/>
            </p:nvGrpSpPr>
            <p:grpSpPr bwMode="auto">
              <a:xfrm>
                <a:off x="2052" y="2994"/>
                <a:ext cx="294" cy="499"/>
                <a:chOff x="2052" y="2994"/>
                <a:chExt cx="294" cy="499"/>
              </a:xfrm>
            </p:grpSpPr>
            <p:sp>
              <p:nvSpPr>
                <p:cNvPr id="11440" name="Rectangle 207"/>
                <p:cNvSpPr>
                  <a:spLocks noChangeArrowheads="1"/>
                </p:cNvSpPr>
                <p:nvPr/>
              </p:nvSpPr>
              <p:spPr bwMode="auto">
                <a:xfrm>
                  <a:off x="2080" y="2994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41" name="Rectangle 208"/>
                <p:cNvSpPr>
                  <a:spLocks noChangeArrowheads="1"/>
                </p:cNvSpPr>
                <p:nvPr/>
              </p:nvSpPr>
              <p:spPr bwMode="auto">
                <a:xfrm>
                  <a:off x="2052" y="2994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44" name="Group 209"/>
              <p:cNvGrpSpPr>
                <a:grpSpLocks/>
              </p:cNvGrpSpPr>
              <p:nvPr/>
            </p:nvGrpSpPr>
            <p:grpSpPr bwMode="auto">
              <a:xfrm>
                <a:off x="2346" y="2994"/>
                <a:ext cx="294" cy="499"/>
                <a:chOff x="2346" y="2994"/>
                <a:chExt cx="294" cy="499"/>
              </a:xfrm>
            </p:grpSpPr>
            <p:sp>
              <p:nvSpPr>
                <p:cNvPr id="11438" name="Rectangle 210"/>
                <p:cNvSpPr>
                  <a:spLocks noChangeArrowheads="1"/>
                </p:cNvSpPr>
                <p:nvPr/>
              </p:nvSpPr>
              <p:spPr bwMode="auto">
                <a:xfrm>
                  <a:off x="2374" y="2994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39" name="Rectangle 211"/>
                <p:cNvSpPr>
                  <a:spLocks noChangeArrowheads="1"/>
                </p:cNvSpPr>
                <p:nvPr/>
              </p:nvSpPr>
              <p:spPr bwMode="auto">
                <a:xfrm>
                  <a:off x="2346" y="2994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45" name="Group 212"/>
              <p:cNvGrpSpPr>
                <a:grpSpLocks/>
              </p:cNvGrpSpPr>
              <p:nvPr/>
            </p:nvGrpSpPr>
            <p:grpSpPr bwMode="auto">
              <a:xfrm>
                <a:off x="2640" y="2994"/>
                <a:ext cx="292" cy="499"/>
                <a:chOff x="2640" y="2994"/>
                <a:chExt cx="292" cy="499"/>
              </a:xfrm>
            </p:grpSpPr>
            <p:sp>
              <p:nvSpPr>
                <p:cNvPr id="11436" name="Rectangle 213"/>
                <p:cNvSpPr>
                  <a:spLocks noChangeArrowheads="1"/>
                </p:cNvSpPr>
                <p:nvPr/>
              </p:nvSpPr>
              <p:spPr bwMode="auto">
                <a:xfrm>
                  <a:off x="2668" y="2994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L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37" name="Rectangle 214"/>
                <p:cNvSpPr>
                  <a:spLocks noChangeArrowheads="1"/>
                </p:cNvSpPr>
                <p:nvPr/>
              </p:nvSpPr>
              <p:spPr bwMode="auto">
                <a:xfrm>
                  <a:off x="2640" y="2994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46" name="Group 215"/>
              <p:cNvGrpSpPr>
                <a:grpSpLocks/>
              </p:cNvGrpSpPr>
              <p:nvPr/>
            </p:nvGrpSpPr>
            <p:grpSpPr bwMode="auto">
              <a:xfrm>
                <a:off x="0" y="3493"/>
                <a:ext cx="293" cy="499"/>
                <a:chOff x="0" y="3493"/>
                <a:chExt cx="293" cy="499"/>
              </a:xfrm>
            </p:grpSpPr>
            <p:sp>
              <p:nvSpPr>
                <p:cNvPr id="11434" name="Rectangle 216"/>
                <p:cNvSpPr>
                  <a:spLocks noChangeArrowheads="1"/>
                </p:cNvSpPr>
                <p:nvPr/>
              </p:nvSpPr>
              <p:spPr bwMode="auto">
                <a:xfrm>
                  <a:off x="28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Ď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35" name="Rectangle 217"/>
                <p:cNvSpPr>
                  <a:spLocks noChangeArrowheads="1"/>
                </p:cNvSpPr>
                <p:nvPr/>
              </p:nvSpPr>
              <p:spPr bwMode="auto">
                <a:xfrm>
                  <a:off x="0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47" name="Group 218"/>
              <p:cNvGrpSpPr>
                <a:grpSpLocks/>
              </p:cNvGrpSpPr>
              <p:nvPr/>
            </p:nvGrpSpPr>
            <p:grpSpPr bwMode="auto">
              <a:xfrm>
                <a:off x="293" y="3493"/>
                <a:ext cx="293" cy="499"/>
                <a:chOff x="293" y="3493"/>
                <a:chExt cx="293" cy="499"/>
              </a:xfrm>
            </p:grpSpPr>
            <p:sp>
              <p:nvSpPr>
                <p:cNvPr id="11432" name="Rectangle 219"/>
                <p:cNvSpPr>
                  <a:spLocks noChangeArrowheads="1"/>
                </p:cNvSpPr>
                <p:nvPr/>
              </p:nvSpPr>
              <p:spPr bwMode="auto">
                <a:xfrm>
                  <a:off x="321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I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33" name="Rectangle 220"/>
                <p:cNvSpPr>
                  <a:spLocks noChangeArrowheads="1"/>
                </p:cNvSpPr>
                <p:nvPr/>
              </p:nvSpPr>
              <p:spPr bwMode="auto">
                <a:xfrm>
                  <a:off x="293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48" name="Group 221"/>
              <p:cNvGrpSpPr>
                <a:grpSpLocks/>
              </p:cNvGrpSpPr>
              <p:nvPr/>
            </p:nvGrpSpPr>
            <p:grpSpPr bwMode="auto">
              <a:xfrm>
                <a:off x="586" y="3493"/>
                <a:ext cx="293" cy="499"/>
                <a:chOff x="586" y="3493"/>
                <a:chExt cx="293" cy="499"/>
              </a:xfrm>
            </p:grpSpPr>
            <p:sp>
              <p:nvSpPr>
                <p:cNvPr id="11430" name="Rectangle 222"/>
                <p:cNvSpPr>
                  <a:spLocks noChangeArrowheads="1"/>
                </p:cNvSpPr>
                <p:nvPr/>
              </p:nvSpPr>
              <p:spPr bwMode="auto">
                <a:xfrm>
                  <a:off x="614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V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31" name="Rectangle 223"/>
                <p:cNvSpPr>
                  <a:spLocks noChangeArrowheads="1"/>
                </p:cNvSpPr>
                <p:nvPr/>
              </p:nvSpPr>
              <p:spPr bwMode="auto">
                <a:xfrm>
                  <a:off x="586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49" name="Group 224"/>
              <p:cNvGrpSpPr>
                <a:grpSpLocks/>
              </p:cNvGrpSpPr>
              <p:nvPr/>
            </p:nvGrpSpPr>
            <p:grpSpPr bwMode="auto">
              <a:xfrm>
                <a:off x="879" y="3493"/>
                <a:ext cx="293" cy="499"/>
                <a:chOff x="879" y="3493"/>
                <a:chExt cx="293" cy="499"/>
              </a:xfrm>
            </p:grpSpPr>
            <p:sp>
              <p:nvSpPr>
                <p:cNvPr id="11428" name="Rectangle 225"/>
                <p:cNvSpPr>
                  <a:spLocks noChangeArrowheads="1"/>
                </p:cNvSpPr>
                <p:nvPr/>
              </p:nvSpPr>
              <p:spPr bwMode="auto">
                <a:xfrm>
                  <a:off x="907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Y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29" name="Rectangle 226"/>
                <p:cNvSpPr>
                  <a:spLocks noChangeArrowheads="1"/>
                </p:cNvSpPr>
                <p:nvPr/>
              </p:nvSpPr>
              <p:spPr bwMode="auto">
                <a:xfrm>
                  <a:off x="879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50" name="Group 227"/>
              <p:cNvGrpSpPr>
                <a:grpSpLocks/>
              </p:cNvGrpSpPr>
              <p:nvPr/>
            </p:nvGrpSpPr>
            <p:grpSpPr bwMode="auto">
              <a:xfrm>
                <a:off x="1172" y="3493"/>
                <a:ext cx="293" cy="499"/>
                <a:chOff x="1172" y="3493"/>
                <a:chExt cx="293" cy="499"/>
              </a:xfrm>
            </p:grpSpPr>
            <p:sp>
              <p:nvSpPr>
                <p:cNvPr id="11426" name="Rectangle 228"/>
                <p:cNvSpPr>
                  <a:spLocks noChangeArrowheads="1"/>
                </p:cNvSpPr>
                <p:nvPr/>
              </p:nvSpPr>
              <p:spPr bwMode="auto">
                <a:xfrm>
                  <a:off x="1200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U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27" name="Rectangle 229"/>
                <p:cNvSpPr>
                  <a:spLocks noChangeArrowheads="1"/>
                </p:cNvSpPr>
                <p:nvPr/>
              </p:nvSpPr>
              <p:spPr bwMode="auto">
                <a:xfrm>
                  <a:off x="1172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51" name="Group 230"/>
              <p:cNvGrpSpPr>
                <a:grpSpLocks/>
              </p:cNvGrpSpPr>
              <p:nvPr/>
            </p:nvGrpSpPr>
            <p:grpSpPr bwMode="auto">
              <a:xfrm>
                <a:off x="1465" y="3493"/>
                <a:ext cx="293" cy="499"/>
                <a:chOff x="1465" y="3493"/>
                <a:chExt cx="293" cy="499"/>
              </a:xfrm>
            </p:grpSpPr>
            <p:sp>
              <p:nvSpPr>
                <p:cNvPr id="11424" name="Rectangle 231"/>
                <p:cNvSpPr>
                  <a:spLocks noChangeArrowheads="1"/>
                </p:cNvSpPr>
                <p:nvPr/>
              </p:nvSpPr>
              <p:spPr bwMode="auto">
                <a:xfrm>
                  <a:off x="1493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25" name="Rectangle 232"/>
                <p:cNvSpPr>
                  <a:spLocks noChangeArrowheads="1"/>
                </p:cNvSpPr>
                <p:nvPr/>
              </p:nvSpPr>
              <p:spPr bwMode="auto">
                <a:xfrm>
                  <a:off x="1465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52" name="Group 233"/>
              <p:cNvGrpSpPr>
                <a:grpSpLocks/>
              </p:cNvGrpSpPr>
              <p:nvPr/>
            </p:nvGrpSpPr>
            <p:grpSpPr bwMode="auto">
              <a:xfrm>
                <a:off x="1758" y="3493"/>
                <a:ext cx="294" cy="499"/>
                <a:chOff x="1758" y="3493"/>
                <a:chExt cx="294" cy="499"/>
              </a:xfrm>
            </p:grpSpPr>
            <p:sp>
              <p:nvSpPr>
                <p:cNvPr id="11422" name="Rectangle 234"/>
                <p:cNvSpPr>
                  <a:spLocks noChangeArrowheads="1"/>
                </p:cNvSpPr>
                <p:nvPr/>
              </p:nvSpPr>
              <p:spPr bwMode="auto">
                <a:xfrm>
                  <a:off x="1786" y="3493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I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23" name="Rectangle 235"/>
                <p:cNvSpPr>
                  <a:spLocks noChangeArrowheads="1"/>
                </p:cNvSpPr>
                <p:nvPr/>
              </p:nvSpPr>
              <p:spPr bwMode="auto">
                <a:xfrm>
                  <a:off x="1758" y="3493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53" name="Group 236"/>
              <p:cNvGrpSpPr>
                <a:grpSpLocks/>
              </p:cNvGrpSpPr>
              <p:nvPr/>
            </p:nvGrpSpPr>
            <p:grpSpPr bwMode="auto">
              <a:xfrm>
                <a:off x="2052" y="3493"/>
                <a:ext cx="294" cy="499"/>
                <a:chOff x="2052" y="3493"/>
                <a:chExt cx="294" cy="499"/>
              </a:xfrm>
            </p:grpSpPr>
            <p:sp>
              <p:nvSpPr>
                <p:cNvPr id="11420" name="Rectangle 237"/>
                <p:cNvSpPr>
                  <a:spLocks noChangeArrowheads="1"/>
                </p:cNvSpPr>
                <p:nvPr/>
              </p:nvSpPr>
              <p:spPr bwMode="auto">
                <a:xfrm>
                  <a:off x="2080" y="3493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J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21" name="Rectangle 238"/>
                <p:cNvSpPr>
                  <a:spLocks noChangeArrowheads="1"/>
                </p:cNvSpPr>
                <p:nvPr/>
              </p:nvSpPr>
              <p:spPr bwMode="auto">
                <a:xfrm>
                  <a:off x="2052" y="3493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54" name="Group 239"/>
              <p:cNvGrpSpPr>
                <a:grpSpLocks/>
              </p:cNvGrpSpPr>
              <p:nvPr/>
            </p:nvGrpSpPr>
            <p:grpSpPr bwMode="auto">
              <a:xfrm>
                <a:off x="2346" y="3493"/>
                <a:ext cx="294" cy="499"/>
                <a:chOff x="2346" y="3493"/>
                <a:chExt cx="294" cy="499"/>
              </a:xfrm>
            </p:grpSpPr>
            <p:sp>
              <p:nvSpPr>
                <p:cNvPr id="11418" name="Rectangle 240"/>
                <p:cNvSpPr>
                  <a:spLocks noChangeArrowheads="1"/>
                </p:cNvSpPr>
                <p:nvPr/>
              </p:nvSpPr>
              <p:spPr bwMode="auto">
                <a:xfrm>
                  <a:off x="2374" y="3493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U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19" name="Rectangle 241"/>
                <p:cNvSpPr>
                  <a:spLocks noChangeArrowheads="1"/>
                </p:cNvSpPr>
                <p:nvPr/>
              </p:nvSpPr>
              <p:spPr bwMode="auto">
                <a:xfrm>
                  <a:off x="2346" y="3493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55" name="Group 242"/>
              <p:cNvGrpSpPr>
                <a:grpSpLocks/>
              </p:cNvGrpSpPr>
              <p:nvPr/>
            </p:nvGrpSpPr>
            <p:grpSpPr bwMode="auto">
              <a:xfrm>
                <a:off x="2640" y="3493"/>
                <a:ext cx="292" cy="499"/>
                <a:chOff x="2640" y="3493"/>
                <a:chExt cx="292" cy="499"/>
              </a:xfrm>
            </p:grpSpPr>
            <p:sp>
              <p:nvSpPr>
                <p:cNvPr id="11416" name="Rectangle 243"/>
                <p:cNvSpPr>
                  <a:spLocks noChangeArrowheads="1"/>
                </p:cNvSpPr>
                <p:nvPr/>
              </p:nvSpPr>
              <p:spPr bwMode="auto">
                <a:xfrm>
                  <a:off x="2668" y="3493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17" name="Rectangle 244"/>
                <p:cNvSpPr>
                  <a:spLocks noChangeArrowheads="1"/>
                </p:cNvSpPr>
                <p:nvPr/>
              </p:nvSpPr>
              <p:spPr bwMode="auto">
                <a:xfrm>
                  <a:off x="2640" y="3493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56" name="Group 245"/>
              <p:cNvGrpSpPr>
                <a:grpSpLocks/>
              </p:cNvGrpSpPr>
              <p:nvPr/>
            </p:nvGrpSpPr>
            <p:grpSpPr bwMode="auto">
              <a:xfrm>
                <a:off x="0" y="3992"/>
                <a:ext cx="293" cy="499"/>
                <a:chOff x="0" y="3992"/>
                <a:chExt cx="293" cy="499"/>
              </a:xfrm>
            </p:grpSpPr>
            <p:sp>
              <p:nvSpPr>
                <p:cNvPr id="11414" name="Rectangle 246"/>
                <p:cNvSpPr>
                  <a:spLocks noChangeArrowheads="1"/>
                </p:cNvSpPr>
                <p:nvPr/>
              </p:nvSpPr>
              <p:spPr bwMode="auto">
                <a:xfrm>
                  <a:off x="28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Ě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15" name="Rectangle 247"/>
                <p:cNvSpPr>
                  <a:spLocks noChangeArrowheads="1"/>
                </p:cNvSpPr>
                <p:nvPr/>
              </p:nvSpPr>
              <p:spPr bwMode="auto">
                <a:xfrm>
                  <a:off x="0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57" name="Group 248"/>
              <p:cNvGrpSpPr>
                <a:grpSpLocks/>
              </p:cNvGrpSpPr>
              <p:nvPr/>
            </p:nvGrpSpPr>
            <p:grpSpPr bwMode="auto">
              <a:xfrm>
                <a:off x="293" y="3992"/>
                <a:ext cx="293" cy="499"/>
                <a:chOff x="293" y="3992"/>
                <a:chExt cx="293" cy="499"/>
              </a:xfrm>
            </p:grpSpPr>
            <p:sp>
              <p:nvSpPr>
                <p:cNvPr id="11412" name="Rectangle 249"/>
                <p:cNvSpPr>
                  <a:spLocks noChangeArrowheads="1"/>
                </p:cNvSpPr>
                <p:nvPr/>
              </p:nvSpPr>
              <p:spPr bwMode="auto">
                <a:xfrm>
                  <a:off x="321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13" name="Rectangle 250"/>
                <p:cNvSpPr>
                  <a:spLocks noChangeArrowheads="1"/>
                </p:cNvSpPr>
                <p:nvPr/>
              </p:nvSpPr>
              <p:spPr bwMode="auto">
                <a:xfrm>
                  <a:off x="293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58" name="Group 251"/>
              <p:cNvGrpSpPr>
                <a:grpSpLocks/>
              </p:cNvGrpSpPr>
              <p:nvPr/>
            </p:nvGrpSpPr>
            <p:grpSpPr bwMode="auto">
              <a:xfrm>
                <a:off x="586" y="3992"/>
                <a:ext cx="293" cy="499"/>
                <a:chOff x="586" y="3992"/>
                <a:chExt cx="293" cy="499"/>
              </a:xfrm>
            </p:grpSpPr>
            <p:sp>
              <p:nvSpPr>
                <p:cNvPr id="11410" name="Rectangle 252"/>
                <p:cNvSpPr>
                  <a:spLocks noChangeArrowheads="1"/>
                </p:cNvSpPr>
                <p:nvPr/>
              </p:nvSpPr>
              <p:spPr bwMode="auto">
                <a:xfrm>
                  <a:off x="614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B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11" name="Rectangle 253"/>
                <p:cNvSpPr>
                  <a:spLocks noChangeArrowheads="1"/>
                </p:cNvSpPr>
                <p:nvPr/>
              </p:nvSpPr>
              <p:spPr bwMode="auto">
                <a:xfrm>
                  <a:off x="586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59" name="Group 254"/>
              <p:cNvGrpSpPr>
                <a:grpSpLocks/>
              </p:cNvGrpSpPr>
              <p:nvPr/>
            </p:nvGrpSpPr>
            <p:grpSpPr bwMode="auto">
              <a:xfrm>
                <a:off x="879" y="3992"/>
                <a:ext cx="293" cy="499"/>
                <a:chOff x="879" y="3992"/>
                <a:chExt cx="293" cy="499"/>
              </a:xfrm>
            </p:grpSpPr>
            <p:sp>
              <p:nvSpPr>
                <p:cNvPr id="11408" name="Rectangle 255"/>
                <p:cNvSpPr>
                  <a:spLocks noChangeArrowheads="1"/>
                </p:cNvSpPr>
                <p:nvPr/>
              </p:nvSpPr>
              <p:spPr bwMode="auto">
                <a:xfrm>
                  <a:off x="907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U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09" name="Rectangle 256"/>
                <p:cNvSpPr>
                  <a:spLocks noChangeArrowheads="1"/>
                </p:cNvSpPr>
                <p:nvPr/>
              </p:nvSpPr>
              <p:spPr bwMode="auto">
                <a:xfrm>
                  <a:off x="879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60" name="Group 257"/>
              <p:cNvGrpSpPr>
                <a:grpSpLocks/>
              </p:cNvGrpSpPr>
              <p:nvPr/>
            </p:nvGrpSpPr>
            <p:grpSpPr bwMode="auto">
              <a:xfrm>
                <a:off x="1172" y="3992"/>
                <a:ext cx="293" cy="499"/>
                <a:chOff x="1172" y="3992"/>
                <a:chExt cx="293" cy="499"/>
              </a:xfrm>
            </p:grpSpPr>
            <p:sp>
              <p:nvSpPr>
                <p:cNvPr id="11406" name="Rectangle 258"/>
                <p:cNvSpPr>
                  <a:spLocks noChangeArrowheads="1"/>
                </p:cNvSpPr>
                <p:nvPr/>
              </p:nvSpPr>
              <p:spPr bwMode="auto">
                <a:xfrm>
                  <a:off x="1200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K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07" name="Rectangle 259"/>
                <p:cNvSpPr>
                  <a:spLocks noChangeArrowheads="1"/>
                </p:cNvSpPr>
                <p:nvPr/>
              </p:nvSpPr>
              <p:spPr bwMode="auto">
                <a:xfrm>
                  <a:off x="1172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61" name="Group 260"/>
              <p:cNvGrpSpPr>
                <a:grpSpLocks/>
              </p:cNvGrpSpPr>
              <p:nvPr/>
            </p:nvGrpSpPr>
            <p:grpSpPr bwMode="auto">
              <a:xfrm>
                <a:off x="1465" y="3992"/>
                <a:ext cx="293" cy="499"/>
                <a:chOff x="1465" y="3992"/>
                <a:chExt cx="293" cy="499"/>
              </a:xfrm>
            </p:grpSpPr>
            <p:sp>
              <p:nvSpPr>
                <p:cNvPr id="11404" name="Rectangle 261"/>
                <p:cNvSpPr>
                  <a:spLocks noChangeArrowheads="1"/>
                </p:cNvSpPr>
                <p:nvPr/>
              </p:nvSpPr>
              <p:spPr bwMode="auto">
                <a:xfrm>
                  <a:off x="1493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M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05" name="Rectangle 262"/>
                <p:cNvSpPr>
                  <a:spLocks noChangeArrowheads="1"/>
                </p:cNvSpPr>
                <p:nvPr/>
              </p:nvSpPr>
              <p:spPr bwMode="auto">
                <a:xfrm>
                  <a:off x="1465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62" name="Group 263"/>
              <p:cNvGrpSpPr>
                <a:grpSpLocks/>
              </p:cNvGrpSpPr>
              <p:nvPr/>
            </p:nvGrpSpPr>
            <p:grpSpPr bwMode="auto">
              <a:xfrm>
                <a:off x="1758" y="3992"/>
                <a:ext cx="294" cy="499"/>
                <a:chOff x="1758" y="3992"/>
                <a:chExt cx="294" cy="499"/>
              </a:xfrm>
            </p:grpSpPr>
            <p:sp>
              <p:nvSpPr>
                <p:cNvPr id="11402" name="Rectangle 264"/>
                <p:cNvSpPr>
                  <a:spLocks noChangeArrowheads="1"/>
                </p:cNvSpPr>
                <p:nvPr/>
              </p:nvSpPr>
              <p:spPr bwMode="auto">
                <a:xfrm>
                  <a:off x="1786" y="3992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N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03" name="Rectangle 265"/>
                <p:cNvSpPr>
                  <a:spLocks noChangeArrowheads="1"/>
                </p:cNvSpPr>
                <p:nvPr/>
              </p:nvSpPr>
              <p:spPr bwMode="auto">
                <a:xfrm>
                  <a:off x="1758" y="3992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63" name="Group 266"/>
              <p:cNvGrpSpPr>
                <a:grpSpLocks/>
              </p:cNvGrpSpPr>
              <p:nvPr/>
            </p:nvGrpSpPr>
            <p:grpSpPr bwMode="auto">
              <a:xfrm>
                <a:off x="2052" y="3992"/>
                <a:ext cx="294" cy="499"/>
                <a:chOff x="2052" y="3992"/>
                <a:chExt cx="294" cy="499"/>
              </a:xfrm>
            </p:grpSpPr>
            <p:sp>
              <p:nvSpPr>
                <p:cNvPr id="11400" name="Rectangle 267"/>
                <p:cNvSpPr>
                  <a:spLocks noChangeArrowheads="1"/>
                </p:cNvSpPr>
                <p:nvPr/>
              </p:nvSpPr>
              <p:spPr bwMode="auto">
                <a:xfrm>
                  <a:off x="2080" y="3992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K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401" name="Rectangle 268"/>
                <p:cNvSpPr>
                  <a:spLocks noChangeArrowheads="1"/>
                </p:cNvSpPr>
                <p:nvPr/>
              </p:nvSpPr>
              <p:spPr bwMode="auto">
                <a:xfrm>
                  <a:off x="2052" y="3992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64" name="Group 269"/>
              <p:cNvGrpSpPr>
                <a:grpSpLocks/>
              </p:cNvGrpSpPr>
              <p:nvPr/>
            </p:nvGrpSpPr>
            <p:grpSpPr bwMode="auto">
              <a:xfrm>
                <a:off x="2346" y="3992"/>
                <a:ext cx="294" cy="499"/>
                <a:chOff x="2346" y="3992"/>
                <a:chExt cx="294" cy="499"/>
              </a:xfrm>
            </p:grpSpPr>
            <p:sp>
              <p:nvSpPr>
                <p:cNvPr id="11398" name="Rectangle 270"/>
                <p:cNvSpPr>
                  <a:spLocks noChangeArrowheads="1"/>
                </p:cNvSpPr>
                <p:nvPr/>
              </p:nvSpPr>
              <p:spPr bwMode="auto">
                <a:xfrm>
                  <a:off x="2374" y="3992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G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99" name="Rectangle 271"/>
                <p:cNvSpPr>
                  <a:spLocks noChangeArrowheads="1"/>
                </p:cNvSpPr>
                <p:nvPr/>
              </p:nvSpPr>
              <p:spPr bwMode="auto">
                <a:xfrm>
                  <a:off x="2346" y="3992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65" name="Group 272"/>
              <p:cNvGrpSpPr>
                <a:grpSpLocks/>
              </p:cNvGrpSpPr>
              <p:nvPr/>
            </p:nvGrpSpPr>
            <p:grpSpPr bwMode="auto">
              <a:xfrm>
                <a:off x="2640" y="3992"/>
                <a:ext cx="292" cy="499"/>
                <a:chOff x="2640" y="3992"/>
                <a:chExt cx="292" cy="499"/>
              </a:xfrm>
            </p:grpSpPr>
            <p:sp>
              <p:nvSpPr>
                <p:cNvPr id="11396" name="Rectangle 273"/>
                <p:cNvSpPr>
                  <a:spLocks noChangeArrowheads="1"/>
                </p:cNvSpPr>
                <p:nvPr/>
              </p:nvSpPr>
              <p:spPr bwMode="auto">
                <a:xfrm>
                  <a:off x="2668" y="3992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S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97" name="Rectangle 274"/>
                <p:cNvSpPr>
                  <a:spLocks noChangeArrowheads="1"/>
                </p:cNvSpPr>
                <p:nvPr/>
              </p:nvSpPr>
              <p:spPr bwMode="auto">
                <a:xfrm>
                  <a:off x="2640" y="3992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66" name="Group 275"/>
              <p:cNvGrpSpPr>
                <a:grpSpLocks/>
              </p:cNvGrpSpPr>
              <p:nvPr/>
            </p:nvGrpSpPr>
            <p:grpSpPr bwMode="auto">
              <a:xfrm>
                <a:off x="0" y="4491"/>
                <a:ext cx="293" cy="499"/>
                <a:chOff x="0" y="4491"/>
                <a:chExt cx="293" cy="499"/>
              </a:xfrm>
            </p:grpSpPr>
            <p:sp>
              <p:nvSpPr>
                <p:cNvPr id="11394" name="Rectangle 276"/>
                <p:cNvSpPr>
                  <a:spLocks noChangeArrowheads="1"/>
                </p:cNvSpPr>
                <p:nvPr/>
              </p:nvSpPr>
              <p:spPr bwMode="auto">
                <a:xfrm>
                  <a:off x="28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M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95" name="Rectangle 277"/>
                <p:cNvSpPr>
                  <a:spLocks noChangeArrowheads="1"/>
                </p:cNvSpPr>
                <p:nvPr/>
              </p:nvSpPr>
              <p:spPr bwMode="auto">
                <a:xfrm>
                  <a:off x="0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67" name="Group 278"/>
              <p:cNvGrpSpPr>
                <a:grpSpLocks/>
              </p:cNvGrpSpPr>
              <p:nvPr/>
            </p:nvGrpSpPr>
            <p:grpSpPr bwMode="auto">
              <a:xfrm>
                <a:off x="293" y="4491"/>
                <a:ext cx="293" cy="499"/>
                <a:chOff x="293" y="4491"/>
                <a:chExt cx="293" cy="499"/>
              </a:xfrm>
            </p:grpSpPr>
            <p:sp>
              <p:nvSpPr>
                <p:cNvPr id="11392" name="Rectangle 279"/>
                <p:cNvSpPr>
                  <a:spLocks noChangeArrowheads="1"/>
                </p:cNvSpPr>
                <p:nvPr/>
              </p:nvSpPr>
              <p:spPr bwMode="auto">
                <a:xfrm>
                  <a:off x="321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Y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93" name="Rectangle 280"/>
                <p:cNvSpPr>
                  <a:spLocks noChangeArrowheads="1"/>
                </p:cNvSpPr>
                <p:nvPr/>
              </p:nvSpPr>
              <p:spPr bwMode="auto">
                <a:xfrm>
                  <a:off x="293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68" name="Group 281"/>
              <p:cNvGrpSpPr>
                <a:grpSpLocks/>
              </p:cNvGrpSpPr>
              <p:nvPr/>
            </p:nvGrpSpPr>
            <p:grpSpPr bwMode="auto">
              <a:xfrm>
                <a:off x="586" y="4491"/>
                <a:ext cx="293" cy="499"/>
                <a:chOff x="586" y="4491"/>
                <a:chExt cx="293" cy="499"/>
              </a:xfrm>
            </p:grpSpPr>
            <p:sp>
              <p:nvSpPr>
                <p:cNvPr id="11390" name="Rectangle 282"/>
                <p:cNvSpPr>
                  <a:spLocks noChangeArrowheads="1"/>
                </p:cNvSpPr>
                <p:nvPr/>
              </p:nvSpPr>
              <p:spPr bwMode="auto">
                <a:xfrm>
                  <a:off x="614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N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91" name="Rectangle 283"/>
                <p:cNvSpPr>
                  <a:spLocks noChangeArrowheads="1"/>
                </p:cNvSpPr>
                <p:nvPr/>
              </p:nvSpPr>
              <p:spPr bwMode="auto">
                <a:xfrm>
                  <a:off x="586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69" name="Group 284"/>
              <p:cNvGrpSpPr>
                <a:grpSpLocks/>
              </p:cNvGrpSpPr>
              <p:nvPr/>
            </p:nvGrpSpPr>
            <p:grpSpPr bwMode="auto">
              <a:xfrm>
                <a:off x="879" y="4491"/>
                <a:ext cx="293" cy="499"/>
                <a:chOff x="879" y="4491"/>
                <a:chExt cx="293" cy="499"/>
              </a:xfrm>
            </p:grpSpPr>
            <p:sp>
              <p:nvSpPr>
                <p:cNvPr id="11388" name="Rectangle 285"/>
                <p:cNvSpPr>
                  <a:spLocks noChangeArrowheads="1"/>
                </p:cNvSpPr>
                <p:nvPr/>
              </p:nvSpPr>
              <p:spPr bwMode="auto">
                <a:xfrm>
                  <a:off x="907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I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89" name="Rectangle 286"/>
                <p:cNvSpPr>
                  <a:spLocks noChangeArrowheads="1"/>
                </p:cNvSpPr>
                <p:nvPr/>
              </p:nvSpPr>
              <p:spPr bwMode="auto">
                <a:xfrm>
                  <a:off x="879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70" name="Group 287"/>
              <p:cNvGrpSpPr>
                <a:grpSpLocks/>
              </p:cNvGrpSpPr>
              <p:nvPr/>
            </p:nvGrpSpPr>
            <p:grpSpPr bwMode="auto">
              <a:xfrm>
                <a:off x="1172" y="4491"/>
                <a:ext cx="293" cy="499"/>
                <a:chOff x="1172" y="4491"/>
                <a:chExt cx="293" cy="499"/>
              </a:xfrm>
            </p:grpSpPr>
            <p:sp>
              <p:nvSpPr>
                <p:cNvPr id="11386" name="Rectangle 288"/>
                <p:cNvSpPr>
                  <a:spLocks noChangeArrowheads="1"/>
                </p:cNvSpPr>
                <p:nvPr/>
              </p:nvSpPr>
              <p:spPr bwMode="auto">
                <a:xfrm>
                  <a:off x="1200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V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87" name="Rectangle 289"/>
                <p:cNvSpPr>
                  <a:spLocks noChangeArrowheads="1"/>
                </p:cNvSpPr>
                <p:nvPr/>
              </p:nvSpPr>
              <p:spPr bwMode="auto">
                <a:xfrm>
                  <a:off x="1172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71" name="Group 290"/>
              <p:cNvGrpSpPr>
                <a:grpSpLocks/>
              </p:cNvGrpSpPr>
              <p:nvPr/>
            </p:nvGrpSpPr>
            <p:grpSpPr bwMode="auto">
              <a:xfrm>
                <a:off x="1465" y="4491"/>
                <a:ext cx="293" cy="499"/>
                <a:chOff x="1465" y="4491"/>
                <a:chExt cx="293" cy="499"/>
              </a:xfrm>
            </p:grpSpPr>
            <p:sp>
              <p:nvSpPr>
                <p:cNvPr id="11384" name="Rectangle 291"/>
                <p:cNvSpPr>
                  <a:spLocks noChangeArrowheads="1"/>
                </p:cNvSpPr>
                <p:nvPr/>
              </p:nvSpPr>
              <p:spPr bwMode="auto">
                <a:xfrm>
                  <a:off x="1493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T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85" name="Rectangle 292"/>
                <p:cNvSpPr>
                  <a:spLocks noChangeArrowheads="1"/>
                </p:cNvSpPr>
                <p:nvPr/>
              </p:nvSpPr>
              <p:spPr bwMode="auto">
                <a:xfrm>
                  <a:off x="1465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72" name="Group 293"/>
              <p:cNvGrpSpPr>
                <a:grpSpLocks/>
              </p:cNvGrpSpPr>
              <p:nvPr/>
            </p:nvGrpSpPr>
            <p:grpSpPr bwMode="auto">
              <a:xfrm>
                <a:off x="1758" y="4491"/>
                <a:ext cx="294" cy="499"/>
                <a:chOff x="1758" y="4491"/>
                <a:chExt cx="294" cy="499"/>
              </a:xfrm>
            </p:grpSpPr>
            <p:sp>
              <p:nvSpPr>
                <p:cNvPr id="11382" name="Rectangle 294"/>
                <p:cNvSpPr>
                  <a:spLocks noChangeArrowheads="1"/>
                </p:cNvSpPr>
                <p:nvPr/>
              </p:nvSpPr>
              <p:spPr bwMode="auto">
                <a:xfrm>
                  <a:off x="1786" y="4491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S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83" name="Rectangle 295"/>
                <p:cNvSpPr>
                  <a:spLocks noChangeArrowheads="1"/>
                </p:cNvSpPr>
                <p:nvPr/>
              </p:nvSpPr>
              <p:spPr bwMode="auto">
                <a:xfrm>
                  <a:off x="1758" y="4491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73" name="Group 296"/>
              <p:cNvGrpSpPr>
                <a:grpSpLocks/>
              </p:cNvGrpSpPr>
              <p:nvPr/>
            </p:nvGrpSpPr>
            <p:grpSpPr bwMode="auto">
              <a:xfrm>
                <a:off x="2052" y="4491"/>
                <a:ext cx="294" cy="499"/>
                <a:chOff x="2052" y="4491"/>
                <a:chExt cx="294" cy="499"/>
              </a:xfrm>
            </p:grpSpPr>
            <p:sp>
              <p:nvSpPr>
                <p:cNvPr id="11380" name="Rectangle 297"/>
                <p:cNvSpPr>
                  <a:spLocks noChangeArrowheads="1"/>
                </p:cNvSpPr>
                <p:nvPr/>
              </p:nvSpPr>
              <p:spPr bwMode="auto">
                <a:xfrm>
                  <a:off x="2080" y="4491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81" name="Rectangle 298"/>
                <p:cNvSpPr>
                  <a:spLocks noChangeArrowheads="1"/>
                </p:cNvSpPr>
                <p:nvPr/>
              </p:nvSpPr>
              <p:spPr bwMode="auto">
                <a:xfrm>
                  <a:off x="2052" y="4491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74" name="Group 299"/>
              <p:cNvGrpSpPr>
                <a:grpSpLocks/>
              </p:cNvGrpSpPr>
              <p:nvPr/>
            </p:nvGrpSpPr>
            <p:grpSpPr bwMode="auto">
              <a:xfrm>
                <a:off x="2346" y="4491"/>
                <a:ext cx="294" cy="499"/>
                <a:chOff x="2346" y="4491"/>
                <a:chExt cx="294" cy="499"/>
              </a:xfrm>
            </p:grpSpPr>
            <p:sp>
              <p:nvSpPr>
                <p:cNvPr id="11378" name="Rectangle 300"/>
                <p:cNvSpPr>
                  <a:spLocks noChangeArrowheads="1"/>
                </p:cNvSpPr>
                <p:nvPr/>
              </p:nvSpPr>
              <p:spPr bwMode="auto">
                <a:xfrm>
                  <a:off x="2374" y="4491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P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79" name="Rectangle 301"/>
                <p:cNvSpPr>
                  <a:spLocks noChangeArrowheads="1"/>
                </p:cNvSpPr>
                <p:nvPr/>
              </p:nvSpPr>
              <p:spPr bwMode="auto">
                <a:xfrm>
                  <a:off x="2346" y="4491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1375" name="Group 302"/>
              <p:cNvGrpSpPr>
                <a:grpSpLocks/>
              </p:cNvGrpSpPr>
              <p:nvPr/>
            </p:nvGrpSpPr>
            <p:grpSpPr bwMode="auto">
              <a:xfrm>
                <a:off x="2640" y="4491"/>
                <a:ext cx="292" cy="499"/>
                <a:chOff x="2640" y="4491"/>
                <a:chExt cx="292" cy="499"/>
              </a:xfrm>
            </p:grpSpPr>
            <p:sp>
              <p:nvSpPr>
                <p:cNvPr id="11376" name="Rectangle 303"/>
                <p:cNvSpPr>
                  <a:spLocks noChangeArrowheads="1"/>
                </p:cNvSpPr>
                <p:nvPr/>
              </p:nvSpPr>
              <p:spPr bwMode="auto">
                <a:xfrm>
                  <a:off x="2668" y="4491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1377" name="Rectangle 304"/>
                <p:cNvSpPr>
                  <a:spLocks noChangeArrowheads="1"/>
                </p:cNvSpPr>
                <p:nvPr/>
              </p:nvSpPr>
              <p:spPr bwMode="auto">
                <a:xfrm>
                  <a:off x="2640" y="4491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</p:grpSp>
        <p:sp>
          <p:nvSpPr>
            <p:cNvPr id="11275" name="Rectangle 305"/>
            <p:cNvSpPr>
              <a:spLocks noChangeArrowheads="1"/>
            </p:cNvSpPr>
            <p:nvPr/>
          </p:nvSpPr>
          <p:spPr bwMode="auto">
            <a:xfrm>
              <a:off x="-3" y="-3"/>
              <a:ext cx="2938" cy="4996"/>
            </a:xfrm>
            <a:prstGeom prst="rect">
              <a:avLst/>
            </a:prstGeom>
            <a:noFill/>
            <a:ln w="9525">
              <a:solidFill>
                <a:srgbClr val="A0A0A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cs-CZ" altLang="cs-CZ">
                <a:latin typeface="Calibri" pitchFamily="34" charset="0"/>
              </a:endParaRPr>
            </a:p>
          </p:txBody>
        </p:sp>
      </p:grpSp>
      <p:sp>
        <p:nvSpPr>
          <p:cNvPr id="11269" name="Rectangle 306"/>
          <p:cNvSpPr>
            <a:spLocks noChangeArrowheads="1"/>
          </p:cNvSpPr>
          <p:nvPr/>
        </p:nvSpPr>
        <p:spPr bwMode="auto">
          <a:xfrm>
            <a:off x="6096000" y="1066800"/>
            <a:ext cx="1981200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KUBA</a:t>
            </a:r>
            <a:endParaRPr lang="cs-CZ" altLang="cs-CZ" sz="2000"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KUKUŘICE</a:t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TABÁK</a:t>
            </a:r>
            <a:endParaRPr lang="cs-CZ" altLang="cs-CZ" sz="2000"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MAYOVÉ</a:t>
            </a:r>
            <a:endParaRPr lang="cs-CZ" altLang="cs-CZ" sz="2000"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MĚĎ</a:t>
            </a:r>
            <a:endParaRPr lang="cs-CZ" altLang="cs-CZ" sz="2000"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NIKARAGUA</a:t>
            </a:r>
            <a:endParaRPr lang="cs-CZ" altLang="cs-CZ" sz="2000"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RYBOLOV</a:t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SOPKY</a:t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PASTVINY</a:t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ACAPULCO</a:t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ROPA</a:t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GUATEMALA</a:t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SALVADOR</a:t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JAMAJKA</a:t>
            </a:r>
            <a:endParaRPr lang="cs-CZ" altLang="cs-CZ" sz="2000"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TROPY</a:t>
            </a:r>
          </a:p>
        </p:txBody>
      </p:sp>
      <p:sp>
        <p:nvSpPr>
          <p:cNvPr id="11270" name="Rectangle 306"/>
          <p:cNvSpPr>
            <a:spLocks noChangeArrowheads="1"/>
          </p:cNvSpPr>
          <p:nvPr/>
        </p:nvSpPr>
        <p:spPr bwMode="auto">
          <a:xfrm>
            <a:off x="539552" y="692696"/>
            <a:ext cx="7086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cs-CZ" altLang="cs-CZ" sz="2000" dirty="0">
                <a:solidFill>
                  <a:srgbClr val="000000"/>
                </a:solidFill>
                <a:latin typeface="Courier New" pitchFamily="49" charset="0"/>
              </a:rPr>
              <a:t>Vyškrtej slova ve </a:t>
            </a:r>
            <a:r>
              <a:rPr lang="cs-CZ" altLang="cs-CZ" sz="2000" dirty="0" err="1">
                <a:solidFill>
                  <a:srgbClr val="000000"/>
                </a:solidFill>
                <a:latin typeface="Courier New" pitchFamily="49" charset="0"/>
              </a:rPr>
              <a:t>čtyřsměrce</a:t>
            </a:r>
            <a:r>
              <a:rPr lang="cs-CZ" altLang="cs-CZ" sz="2000" dirty="0">
                <a:solidFill>
                  <a:srgbClr val="000000"/>
                </a:solidFill>
                <a:latin typeface="Courier New" pitchFamily="49" charset="0"/>
              </a:rPr>
              <a:t> a zjisti tajenku</a:t>
            </a:r>
          </a:p>
        </p:txBody>
      </p:sp>
      <p:sp>
        <p:nvSpPr>
          <p:cNvPr id="11271" name="Obdélník 1"/>
          <p:cNvSpPr>
            <a:spLocks noChangeArrowheads="1"/>
          </p:cNvSpPr>
          <p:nvPr/>
        </p:nvSpPr>
        <p:spPr bwMode="auto">
          <a:xfrm>
            <a:off x="406400" y="6275388"/>
            <a:ext cx="6808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</a:t>
            </a:r>
            <a:r>
              <a:rPr lang="cs-CZ"/>
              <a:t>.</a:t>
            </a:r>
          </a:p>
        </p:txBody>
      </p:sp>
      <p:pic>
        <p:nvPicPr>
          <p:cNvPr id="11273" name="obrázek 3" descr="Dotknete se inovaci logo (rgb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5880100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" name="Obrázek 311" descr="loga s boxede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5" y="0"/>
            <a:ext cx="4898349" cy="692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cs-CZ" altLang="cs-CZ" sz="4400">
              <a:solidFill>
                <a:schemeClr val="tx2"/>
              </a:solidFill>
              <a:latin typeface="Calibri" pitchFamily="34" charset="0"/>
            </a:endParaRPr>
          </a:p>
        </p:txBody>
      </p:sp>
      <p:grpSp>
        <p:nvGrpSpPr>
          <p:cNvPr id="12292" name="Group 3"/>
          <p:cNvGrpSpPr>
            <a:grpSpLocks/>
          </p:cNvGrpSpPr>
          <p:nvPr/>
        </p:nvGrpSpPr>
        <p:grpSpPr bwMode="auto">
          <a:xfrm>
            <a:off x="611560" y="764704"/>
            <a:ext cx="5426075" cy="5616624"/>
            <a:chOff x="-3" y="-3"/>
            <a:chExt cx="2938" cy="4996"/>
          </a:xfrm>
        </p:grpSpPr>
        <p:grpSp>
          <p:nvGrpSpPr>
            <p:cNvPr id="12312" name="Group 4"/>
            <p:cNvGrpSpPr>
              <a:grpSpLocks/>
            </p:cNvGrpSpPr>
            <p:nvPr/>
          </p:nvGrpSpPr>
          <p:grpSpPr bwMode="auto">
            <a:xfrm>
              <a:off x="0" y="0"/>
              <a:ext cx="2932" cy="4990"/>
              <a:chOff x="0" y="0"/>
              <a:chExt cx="2932" cy="4990"/>
            </a:xfrm>
          </p:grpSpPr>
          <p:grpSp>
            <p:nvGrpSpPr>
              <p:cNvPr id="12314" name="Group 5"/>
              <p:cNvGrpSpPr>
                <a:grpSpLocks/>
              </p:cNvGrpSpPr>
              <p:nvPr/>
            </p:nvGrpSpPr>
            <p:grpSpPr bwMode="auto">
              <a:xfrm>
                <a:off x="0" y="0"/>
                <a:ext cx="293" cy="499"/>
                <a:chOff x="0" y="0"/>
                <a:chExt cx="293" cy="499"/>
              </a:xfrm>
            </p:grpSpPr>
            <p:sp>
              <p:nvSpPr>
                <p:cNvPr id="12612" name="Rectangle 6"/>
                <p:cNvSpPr>
                  <a:spLocks noChangeArrowheads="1"/>
                </p:cNvSpPr>
                <p:nvPr/>
              </p:nvSpPr>
              <p:spPr bwMode="auto">
                <a:xfrm>
                  <a:off x="28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S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613" name="Rectangle 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15" name="Group 8"/>
              <p:cNvGrpSpPr>
                <a:grpSpLocks/>
              </p:cNvGrpSpPr>
              <p:nvPr/>
            </p:nvGrpSpPr>
            <p:grpSpPr bwMode="auto">
              <a:xfrm>
                <a:off x="293" y="0"/>
                <a:ext cx="293" cy="499"/>
                <a:chOff x="293" y="0"/>
                <a:chExt cx="293" cy="499"/>
              </a:xfrm>
            </p:grpSpPr>
            <p:sp>
              <p:nvSpPr>
                <p:cNvPr id="12610" name="Rectangle 9"/>
                <p:cNvSpPr>
                  <a:spLocks noChangeArrowheads="1"/>
                </p:cNvSpPr>
                <p:nvPr/>
              </p:nvSpPr>
              <p:spPr bwMode="auto">
                <a:xfrm>
                  <a:off x="321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O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611" name="Rectangle 10"/>
                <p:cNvSpPr>
                  <a:spLocks noChangeArrowheads="1"/>
                </p:cNvSpPr>
                <p:nvPr/>
              </p:nvSpPr>
              <p:spPr bwMode="auto">
                <a:xfrm>
                  <a:off x="293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16" name="Group 11"/>
              <p:cNvGrpSpPr>
                <a:grpSpLocks/>
              </p:cNvGrpSpPr>
              <p:nvPr/>
            </p:nvGrpSpPr>
            <p:grpSpPr bwMode="auto">
              <a:xfrm>
                <a:off x="586" y="0"/>
                <a:ext cx="293" cy="499"/>
                <a:chOff x="586" y="0"/>
                <a:chExt cx="293" cy="499"/>
              </a:xfrm>
            </p:grpSpPr>
            <p:sp>
              <p:nvSpPr>
                <p:cNvPr id="12608" name="Rectangle 12"/>
                <p:cNvSpPr>
                  <a:spLocks noChangeArrowheads="1"/>
                </p:cNvSpPr>
                <p:nvPr/>
              </p:nvSpPr>
              <p:spPr bwMode="auto">
                <a:xfrm>
                  <a:off x="614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C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609" name="Rectangle 13"/>
                <p:cNvSpPr>
                  <a:spLocks noChangeArrowheads="1"/>
                </p:cNvSpPr>
                <p:nvPr/>
              </p:nvSpPr>
              <p:spPr bwMode="auto">
                <a:xfrm>
                  <a:off x="586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17" name="Group 14"/>
              <p:cNvGrpSpPr>
                <a:grpSpLocks/>
              </p:cNvGrpSpPr>
              <p:nvPr/>
            </p:nvGrpSpPr>
            <p:grpSpPr bwMode="auto">
              <a:xfrm>
                <a:off x="879" y="0"/>
                <a:ext cx="293" cy="499"/>
                <a:chOff x="879" y="0"/>
                <a:chExt cx="293" cy="499"/>
              </a:xfrm>
            </p:grpSpPr>
            <p:sp>
              <p:nvSpPr>
                <p:cNvPr id="12606" name="Rectangle 15"/>
                <p:cNvSpPr>
                  <a:spLocks noChangeArrowheads="1"/>
                </p:cNvSpPr>
                <p:nvPr/>
              </p:nvSpPr>
              <p:spPr bwMode="auto">
                <a:xfrm>
                  <a:off x="907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L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607" name="Rectangle 16"/>
                <p:cNvSpPr>
                  <a:spLocks noChangeArrowheads="1"/>
                </p:cNvSpPr>
                <p:nvPr/>
              </p:nvSpPr>
              <p:spPr bwMode="auto">
                <a:xfrm>
                  <a:off x="879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18" name="Group 17"/>
              <p:cNvGrpSpPr>
                <a:grpSpLocks/>
              </p:cNvGrpSpPr>
              <p:nvPr/>
            </p:nvGrpSpPr>
            <p:grpSpPr bwMode="auto">
              <a:xfrm>
                <a:off x="1172" y="0"/>
                <a:ext cx="293" cy="499"/>
                <a:chOff x="1172" y="0"/>
                <a:chExt cx="293" cy="499"/>
              </a:xfrm>
            </p:grpSpPr>
            <p:sp>
              <p:nvSpPr>
                <p:cNvPr id="12604" name="Rectangle 18"/>
                <p:cNvSpPr>
                  <a:spLocks noChangeArrowheads="1"/>
                </p:cNvSpPr>
                <p:nvPr/>
              </p:nvSpPr>
              <p:spPr bwMode="auto">
                <a:xfrm>
                  <a:off x="1200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U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605" name="Rectangle 19"/>
                <p:cNvSpPr>
                  <a:spLocks noChangeArrowheads="1"/>
                </p:cNvSpPr>
                <p:nvPr/>
              </p:nvSpPr>
              <p:spPr bwMode="auto">
                <a:xfrm>
                  <a:off x="1172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19" name="Group 20"/>
              <p:cNvGrpSpPr>
                <a:grpSpLocks/>
              </p:cNvGrpSpPr>
              <p:nvPr/>
            </p:nvGrpSpPr>
            <p:grpSpPr bwMode="auto">
              <a:xfrm>
                <a:off x="1465" y="0"/>
                <a:ext cx="293" cy="499"/>
                <a:chOff x="1465" y="0"/>
                <a:chExt cx="293" cy="499"/>
              </a:xfrm>
            </p:grpSpPr>
            <p:sp>
              <p:nvSpPr>
                <p:cNvPr id="12602" name="Rectangle 21"/>
                <p:cNvSpPr>
                  <a:spLocks noChangeArrowheads="1"/>
                </p:cNvSpPr>
                <p:nvPr/>
              </p:nvSpPr>
              <p:spPr bwMode="auto">
                <a:xfrm>
                  <a:off x="1493" y="0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P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603" name="Rectangle 22"/>
                <p:cNvSpPr>
                  <a:spLocks noChangeArrowheads="1"/>
                </p:cNvSpPr>
                <p:nvPr/>
              </p:nvSpPr>
              <p:spPr bwMode="auto">
                <a:xfrm>
                  <a:off x="1465" y="0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20" name="Group 23"/>
              <p:cNvGrpSpPr>
                <a:grpSpLocks/>
              </p:cNvGrpSpPr>
              <p:nvPr/>
            </p:nvGrpSpPr>
            <p:grpSpPr bwMode="auto">
              <a:xfrm>
                <a:off x="1758" y="0"/>
                <a:ext cx="294" cy="499"/>
                <a:chOff x="1758" y="0"/>
                <a:chExt cx="294" cy="499"/>
              </a:xfrm>
            </p:grpSpPr>
            <p:sp>
              <p:nvSpPr>
                <p:cNvPr id="12600" name="Rectangle 24"/>
                <p:cNvSpPr>
                  <a:spLocks noChangeArrowheads="1"/>
                </p:cNvSpPr>
                <p:nvPr/>
              </p:nvSpPr>
              <p:spPr bwMode="auto">
                <a:xfrm>
                  <a:off x="1786" y="0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A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601" name="Rectangle 25"/>
                <p:cNvSpPr>
                  <a:spLocks noChangeArrowheads="1"/>
                </p:cNvSpPr>
                <p:nvPr/>
              </p:nvSpPr>
              <p:spPr bwMode="auto">
                <a:xfrm>
                  <a:off x="1758" y="0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21" name="Group 26"/>
              <p:cNvGrpSpPr>
                <a:grpSpLocks/>
              </p:cNvGrpSpPr>
              <p:nvPr/>
            </p:nvGrpSpPr>
            <p:grpSpPr bwMode="auto">
              <a:xfrm>
                <a:off x="2052" y="0"/>
                <a:ext cx="294" cy="499"/>
                <a:chOff x="2052" y="0"/>
                <a:chExt cx="294" cy="499"/>
              </a:xfrm>
            </p:grpSpPr>
            <p:sp>
              <p:nvSpPr>
                <p:cNvPr id="12598" name="Rectangle 27"/>
                <p:cNvSpPr>
                  <a:spLocks noChangeArrowheads="1"/>
                </p:cNvSpPr>
                <p:nvPr/>
              </p:nvSpPr>
              <p:spPr bwMode="auto">
                <a:xfrm>
                  <a:off x="2080" y="0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C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99" name="Rectangle 28"/>
                <p:cNvSpPr>
                  <a:spLocks noChangeArrowheads="1"/>
                </p:cNvSpPr>
                <p:nvPr/>
              </p:nvSpPr>
              <p:spPr bwMode="auto">
                <a:xfrm>
                  <a:off x="2052" y="0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22" name="Group 29"/>
              <p:cNvGrpSpPr>
                <a:grpSpLocks/>
              </p:cNvGrpSpPr>
              <p:nvPr/>
            </p:nvGrpSpPr>
            <p:grpSpPr bwMode="auto">
              <a:xfrm>
                <a:off x="2346" y="0"/>
                <a:ext cx="294" cy="499"/>
                <a:chOff x="2346" y="0"/>
                <a:chExt cx="294" cy="499"/>
              </a:xfrm>
            </p:grpSpPr>
            <p:sp>
              <p:nvSpPr>
                <p:cNvPr id="12596" name="Rectangle 30"/>
                <p:cNvSpPr>
                  <a:spLocks noChangeArrowheads="1"/>
                </p:cNvSpPr>
                <p:nvPr/>
              </p:nvSpPr>
              <p:spPr bwMode="auto">
                <a:xfrm>
                  <a:off x="2374" y="0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A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97" name="Rectangle 31"/>
                <p:cNvSpPr>
                  <a:spLocks noChangeArrowheads="1"/>
                </p:cNvSpPr>
                <p:nvPr/>
              </p:nvSpPr>
              <p:spPr bwMode="auto">
                <a:xfrm>
                  <a:off x="2346" y="0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23" name="Group 32"/>
              <p:cNvGrpSpPr>
                <a:grpSpLocks/>
              </p:cNvGrpSpPr>
              <p:nvPr/>
            </p:nvGrpSpPr>
            <p:grpSpPr bwMode="auto">
              <a:xfrm>
                <a:off x="2640" y="0"/>
                <a:ext cx="292" cy="499"/>
                <a:chOff x="2640" y="0"/>
                <a:chExt cx="292" cy="499"/>
              </a:xfrm>
            </p:grpSpPr>
            <p:sp>
              <p:nvSpPr>
                <p:cNvPr id="12594" name="Rectangle 33"/>
                <p:cNvSpPr>
                  <a:spLocks noChangeArrowheads="1"/>
                </p:cNvSpPr>
                <p:nvPr/>
              </p:nvSpPr>
              <p:spPr bwMode="auto">
                <a:xfrm>
                  <a:off x="2668" y="0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T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95" name="Rectangle 34"/>
                <p:cNvSpPr>
                  <a:spLocks noChangeArrowheads="1"/>
                </p:cNvSpPr>
                <p:nvPr/>
              </p:nvSpPr>
              <p:spPr bwMode="auto">
                <a:xfrm>
                  <a:off x="2640" y="0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24" name="Group 35"/>
              <p:cNvGrpSpPr>
                <a:grpSpLocks/>
              </p:cNvGrpSpPr>
              <p:nvPr/>
            </p:nvGrpSpPr>
            <p:grpSpPr bwMode="auto">
              <a:xfrm>
                <a:off x="0" y="499"/>
                <a:ext cx="293" cy="499"/>
                <a:chOff x="0" y="499"/>
                <a:chExt cx="293" cy="499"/>
              </a:xfrm>
            </p:grpSpPr>
            <p:sp>
              <p:nvSpPr>
                <p:cNvPr id="12592" name="Rectangle 36"/>
                <p:cNvSpPr>
                  <a:spLocks noChangeArrowheads="1"/>
                </p:cNvSpPr>
                <p:nvPr/>
              </p:nvSpPr>
              <p:spPr bwMode="auto">
                <a:xfrm>
                  <a:off x="28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K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93" name="Rectangle 37"/>
                <p:cNvSpPr>
                  <a:spLocks noChangeArrowheads="1"/>
                </p:cNvSpPr>
                <p:nvPr/>
              </p:nvSpPr>
              <p:spPr bwMode="auto">
                <a:xfrm>
                  <a:off x="0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25" name="Group 38"/>
              <p:cNvGrpSpPr>
                <a:grpSpLocks/>
              </p:cNvGrpSpPr>
              <p:nvPr/>
            </p:nvGrpSpPr>
            <p:grpSpPr bwMode="auto">
              <a:xfrm>
                <a:off x="293" y="499"/>
                <a:ext cx="293" cy="499"/>
                <a:chOff x="293" y="499"/>
                <a:chExt cx="293" cy="499"/>
              </a:xfrm>
            </p:grpSpPr>
            <p:sp>
              <p:nvSpPr>
                <p:cNvPr id="12590" name="Rectangle 39"/>
                <p:cNvSpPr>
                  <a:spLocks noChangeArrowheads="1"/>
                </p:cNvSpPr>
                <p:nvPr/>
              </p:nvSpPr>
              <p:spPr bwMode="auto">
                <a:xfrm>
                  <a:off x="321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Ř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91" name="Rectangle 40"/>
                <p:cNvSpPr>
                  <a:spLocks noChangeArrowheads="1"/>
                </p:cNvSpPr>
                <p:nvPr/>
              </p:nvSpPr>
              <p:spPr bwMode="auto">
                <a:xfrm>
                  <a:off x="293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26" name="Group 41"/>
              <p:cNvGrpSpPr>
                <a:grpSpLocks/>
              </p:cNvGrpSpPr>
              <p:nvPr/>
            </p:nvGrpSpPr>
            <p:grpSpPr bwMode="auto">
              <a:xfrm>
                <a:off x="586" y="499"/>
                <a:ext cx="293" cy="499"/>
                <a:chOff x="586" y="499"/>
                <a:chExt cx="293" cy="499"/>
              </a:xfrm>
            </p:grpSpPr>
            <p:sp>
              <p:nvSpPr>
                <p:cNvPr id="12588" name="Rectangle 42"/>
                <p:cNvSpPr>
                  <a:spLocks noChangeArrowheads="1"/>
                </p:cNvSpPr>
                <p:nvPr/>
              </p:nvSpPr>
              <p:spPr bwMode="auto">
                <a:xfrm>
                  <a:off x="614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R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89" name="Rectangle 43"/>
                <p:cNvSpPr>
                  <a:spLocks noChangeArrowheads="1"/>
                </p:cNvSpPr>
                <p:nvPr/>
              </p:nvSpPr>
              <p:spPr bwMode="auto">
                <a:xfrm>
                  <a:off x="586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27" name="Group 44"/>
              <p:cNvGrpSpPr>
                <a:grpSpLocks/>
              </p:cNvGrpSpPr>
              <p:nvPr/>
            </p:nvGrpSpPr>
            <p:grpSpPr bwMode="auto">
              <a:xfrm>
                <a:off x="879" y="499"/>
                <a:ext cx="293" cy="499"/>
                <a:chOff x="879" y="499"/>
                <a:chExt cx="293" cy="499"/>
              </a:xfrm>
            </p:grpSpPr>
            <p:sp>
              <p:nvSpPr>
                <p:cNvPr id="12586" name="Rectangle 45"/>
                <p:cNvSpPr>
                  <a:spLocks noChangeArrowheads="1"/>
                </p:cNvSpPr>
                <p:nvPr/>
              </p:nvSpPr>
              <p:spPr bwMode="auto">
                <a:xfrm>
                  <a:off x="907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E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87" name="Rectangle 46"/>
                <p:cNvSpPr>
                  <a:spLocks noChangeArrowheads="1"/>
                </p:cNvSpPr>
                <p:nvPr/>
              </p:nvSpPr>
              <p:spPr bwMode="auto">
                <a:xfrm>
                  <a:off x="879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28" name="Group 47"/>
              <p:cNvGrpSpPr>
                <a:grpSpLocks/>
              </p:cNvGrpSpPr>
              <p:nvPr/>
            </p:nvGrpSpPr>
            <p:grpSpPr bwMode="auto">
              <a:xfrm>
                <a:off x="1172" y="499"/>
                <a:ext cx="293" cy="499"/>
                <a:chOff x="1172" y="499"/>
                <a:chExt cx="293" cy="499"/>
              </a:xfrm>
            </p:grpSpPr>
            <p:sp>
              <p:nvSpPr>
                <p:cNvPr id="12584" name="Rectangle 48"/>
                <p:cNvSpPr>
                  <a:spLocks noChangeArrowheads="1"/>
                </p:cNvSpPr>
                <p:nvPr/>
              </p:nvSpPr>
              <p:spPr bwMode="auto">
                <a:xfrm>
                  <a:off x="1200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E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85" name="Rectangle 49"/>
                <p:cNvSpPr>
                  <a:spLocks noChangeArrowheads="1"/>
                </p:cNvSpPr>
                <p:nvPr/>
              </p:nvSpPr>
              <p:spPr bwMode="auto">
                <a:xfrm>
                  <a:off x="1172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29" name="Group 50"/>
              <p:cNvGrpSpPr>
                <a:grpSpLocks/>
              </p:cNvGrpSpPr>
              <p:nvPr/>
            </p:nvGrpSpPr>
            <p:grpSpPr bwMode="auto">
              <a:xfrm>
                <a:off x="1465" y="499"/>
                <a:ext cx="293" cy="499"/>
                <a:chOff x="1465" y="499"/>
                <a:chExt cx="293" cy="499"/>
              </a:xfrm>
            </p:grpSpPr>
            <p:sp>
              <p:nvSpPr>
                <p:cNvPr id="12582" name="Rectangle 51"/>
                <p:cNvSpPr>
                  <a:spLocks noChangeArrowheads="1"/>
                </p:cNvSpPr>
                <p:nvPr/>
              </p:nvSpPr>
              <p:spPr bwMode="auto">
                <a:xfrm>
                  <a:off x="1493" y="499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D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83" name="Rectangle 52"/>
                <p:cNvSpPr>
                  <a:spLocks noChangeArrowheads="1"/>
                </p:cNvSpPr>
                <p:nvPr/>
              </p:nvSpPr>
              <p:spPr bwMode="auto">
                <a:xfrm>
                  <a:off x="1465" y="499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30" name="Group 53"/>
              <p:cNvGrpSpPr>
                <a:grpSpLocks/>
              </p:cNvGrpSpPr>
              <p:nvPr/>
            </p:nvGrpSpPr>
            <p:grpSpPr bwMode="auto">
              <a:xfrm>
                <a:off x="1758" y="499"/>
                <a:ext cx="294" cy="499"/>
                <a:chOff x="1758" y="499"/>
                <a:chExt cx="294" cy="499"/>
              </a:xfrm>
            </p:grpSpPr>
            <p:sp>
              <p:nvSpPr>
                <p:cNvPr id="12580" name="Rectangle 54"/>
                <p:cNvSpPr>
                  <a:spLocks noChangeArrowheads="1"/>
                </p:cNvSpPr>
                <p:nvPr/>
              </p:nvSpPr>
              <p:spPr bwMode="auto">
                <a:xfrm>
                  <a:off x="1786" y="499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 dirty="0">
                      <a:cs typeface="Arial" charset="0"/>
                    </a:rPr>
                    <a:t>U</a:t>
                  </a:r>
                  <a:endParaRPr lang="cs-CZ" altLang="cs-CZ" sz="1200" dirty="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 dirty="0">
                    <a:latin typeface="Calibri" pitchFamily="34" charset="0"/>
                  </a:endParaRPr>
                </a:p>
              </p:txBody>
            </p:sp>
            <p:sp>
              <p:nvSpPr>
                <p:cNvPr id="12581" name="Rectangle 55"/>
                <p:cNvSpPr>
                  <a:spLocks noChangeArrowheads="1"/>
                </p:cNvSpPr>
                <p:nvPr/>
              </p:nvSpPr>
              <p:spPr bwMode="auto">
                <a:xfrm>
                  <a:off x="1758" y="499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31" name="Group 56"/>
              <p:cNvGrpSpPr>
                <a:grpSpLocks/>
              </p:cNvGrpSpPr>
              <p:nvPr/>
            </p:nvGrpSpPr>
            <p:grpSpPr bwMode="auto">
              <a:xfrm>
                <a:off x="2052" y="499"/>
                <a:ext cx="294" cy="499"/>
                <a:chOff x="2052" y="499"/>
                <a:chExt cx="294" cy="499"/>
              </a:xfrm>
            </p:grpSpPr>
            <p:sp>
              <p:nvSpPr>
                <p:cNvPr id="12578" name="Rectangle 57"/>
                <p:cNvSpPr>
                  <a:spLocks noChangeArrowheads="1"/>
                </p:cNvSpPr>
                <p:nvPr/>
              </p:nvSpPr>
              <p:spPr bwMode="auto">
                <a:xfrm>
                  <a:off x="2080" y="499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A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79" name="Rectangle 58"/>
                <p:cNvSpPr>
                  <a:spLocks noChangeArrowheads="1"/>
                </p:cNvSpPr>
                <p:nvPr/>
              </p:nvSpPr>
              <p:spPr bwMode="auto">
                <a:xfrm>
                  <a:off x="2052" y="499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32" name="Group 59"/>
              <p:cNvGrpSpPr>
                <a:grpSpLocks/>
              </p:cNvGrpSpPr>
              <p:nvPr/>
            </p:nvGrpSpPr>
            <p:grpSpPr bwMode="auto">
              <a:xfrm>
                <a:off x="2346" y="499"/>
                <a:ext cx="294" cy="499"/>
                <a:chOff x="2346" y="499"/>
                <a:chExt cx="294" cy="499"/>
              </a:xfrm>
            </p:grpSpPr>
            <p:sp>
              <p:nvSpPr>
                <p:cNvPr id="12576" name="Rectangle 60"/>
                <p:cNvSpPr>
                  <a:spLocks noChangeArrowheads="1"/>
                </p:cNvSpPr>
                <p:nvPr/>
              </p:nvSpPr>
              <p:spPr bwMode="auto">
                <a:xfrm>
                  <a:off x="2374" y="499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L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77" name="Rectangle 61"/>
                <p:cNvSpPr>
                  <a:spLocks noChangeArrowheads="1"/>
                </p:cNvSpPr>
                <p:nvPr/>
              </p:nvSpPr>
              <p:spPr bwMode="auto">
                <a:xfrm>
                  <a:off x="2346" y="499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33" name="Group 62"/>
              <p:cNvGrpSpPr>
                <a:grpSpLocks/>
              </p:cNvGrpSpPr>
              <p:nvPr/>
            </p:nvGrpSpPr>
            <p:grpSpPr bwMode="auto">
              <a:xfrm>
                <a:off x="2640" y="499"/>
                <a:ext cx="292" cy="499"/>
                <a:chOff x="2640" y="499"/>
                <a:chExt cx="292" cy="499"/>
              </a:xfrm>
            </p:grpSpPr>
            <p:sp>
              <p:nvSpPr>
                <p:cNvPr id="12574" name="Rectangle 63"/>
                <p:cNvSpPr>
                  <a:spLocks noChangeArrowheads="1"/>
                </p:cNvSpPr>
                <p:nvPr/>
              </p:nvSpPr>
              <p:spPr bwMode="auto">
                <a:xfrm>
                  <a:off x="2668" y="499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R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75" name="Rectangle 64"/>
                <p:cNvSpPr>
                  <a:spLocks noChangeArrowheads="1"/>
                </p:cNvSpPr>
                <p:nvPr/>
              </p:nvSpPr>
              <p:spPr bwMode="auto">
                <a:xfrm>
                  <a:off x="2640" y="499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34" name="Group 65"/>
              <p:cNvGrpSpPr>
                <a:grpSpLocks/>
              </p:cNvGrpSpPr>
              <p:nvPr/>
            </p:nvGrpSpPr>
            <p:grpSpPr bwMode="auto">
              <a:xfrm>
                <a:off x="0" y="998"/>
                <a:ext cx="293" cy="499"/>
                <a:chOff x="0" y="998"/>
                <a:chExt cx="293" cy="499"/>
              </a:xfrm>
            </p:grpSpPr>
            <p:sp>
              <p:nvSpPr>
                <p:cNvPr id="12572" name="Rectangle 66"/>
                <p:cNvSpPr>
                  <a:spLocks noChangeArrowheads="1"/>
                </p:cNvSpPr>
                <p:nvPr/>
              </p:nvSpPr>
              <p:spPr bwMode="auto">
                <a:xfrm>
                  <a:off x="28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Á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73" name="Rectangle 67"/>
                <p:cNvSpPr>
                  <a:spLocks noChangeArrowheads="1"/>
                </p:cNvSpPr>
                <p:nvPr/>
              </p:nvSpPr>
              <p:spPr bwMode="auto">
                <a:xfrm>
                  <a:off x="0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35" name="Group 68"/>
              <p:cNvGrpSpPr>
                <a:grpSpLocks/>
              </p:cNvGrpSpPr>
              <p:nvPr/>
            </p:nvGrpSpPr>
            <p:grpSpPr bwMode="auto">
              <a:xfrm>
                <a:off x="293" y="998"/>
                <a:ext cx="293" cy="499"/>
                <a:chOff x="293" y="998"/>
                <a:chExt cx="293" cy="499"/>
              </a:xfrm>
            </p:grpSpPr>
            <p:sp>
              <p:nvSpPr>
                <p:cNvPr id="12570" name="Rectangle 69"/>
                <p:cNvSpPr>
                  <a:spLocks noChangeArrowheads="1"/>
                </p:cNvSpPr>
                <p:nvPr/>
              </p:nvSpPr>
              <p:spPr bwMode="auto">
                <a:xfrm>
                  <a:off x="321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N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71" name="Rectangle 70"/>
                <p:cNvSpPr>
                  <a:spLocks noChangeArrowheads="1"/>
                </p:cNvSpPr>
                <p:nvPr/>
              </p:nvSpPr>
              <p:spPr bwMode="auto">
                <a:xfrm>
                  <a:off x="293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36" name="Group 71"/>
              <p:cNvGrpSpPr>
                <a:grpSpLocks/>
              </p:cNvGrpSpPr>
              <p:nvPr/>
            </p:nvGrpSpPr>
            <p:grpSpPr bwMode="auto">
              <a:xfrm>
                <a:off x="586" y="998"/>
                <a:ext cx="293" cy="499"/>
                <a:chOff x="586" y="998"/>
                <a:chExt cx="293" cy="499"/>
              </a:xfrm>
            </p:grpSpPr>
            <p:sp>
              <p:nvSpPr>
                <p:cNvPr id="12568" name="Rectangle 72"/>
                <p:cNvSpPr>
                  <a:spLocks noChangeArrowheads="1"/>
                </p:cNvSpPr>
                <p:nvPr/>
              </p:nvSpPr>
              <p:spPr bwMode="auto">
                <a:xfrm>
                  <a:off x="614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Y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69" name="Rectangle 73"/>
                <p:cNvSpPr>
                  <a:spLocks noChangeArrowheads="1"/>
                </p:cNvSpPr>
                <p:nvPr/>
              </p:nvSpPr>
              <p:spPr bwMode="auto">
                <a:xfrm>
                  <a:off x="586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37" name="Group 74"/>
              <p:cNvGrpSpPr>
                <a:grpSpLocks/>
              </p:cNvGrpSpPr>
              <p:nvPr/>
            </p:nvGrpSpPr>
            <p:grpSpPr bwMode="auto">
              <a:xfrm>
                <a:off x="879" y="998"/>
                <a:ext cx="293" cy="499"/>
                <a:chOff x="879" y="998"/>
                <a:chExt cx="293" cy="499"/>
              </a:xfrm>
            </p:grpSpPr>
            <p:sp>
              <p:nvSpPr>
                <p:cNvPr id="12566" name="Rectangle 75"/>
                <p:cNvSpPr>
                  <a:spLocks noChangeArrowheads="1"/>
                </p:cNvSpPr>
                <p:nvPr/>
              </p:nvSpPr>
              <p:spPr bwMode="auto">
                <a:xfrm>
                  <a:off x="907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Í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67" name="Rectangle 76"/>
                <p:cNvSpPr>
                  <a:spLocks noChangeArrowheads="1"/>
                </p:cNvSpPr>
                <p:nvPr/>
              </p:nvSpPr>
              <p:spPr bwMode="auto">
                <a:xfrm>
                  <a:off x="879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38" name="Group 77"/>
              <p:cNvGrpSpPr>
                <a:grpSpLocks/>
              </p:cNvGrpSpPr>
              <p:nvPr/>
            </p:nvGrpSpPr>
            <p:grpSpPr bwMode="auto">
              <a:xfrm>
                <a:off x="1172" y="998"/>
                <a:ext cx="293" cy="499"/>
                <a:chOff x="1172" y="998"/>
                <a:chExt cx="293" cy="499"/>
              </a:xfrm>
            </p:grpSpPr>
            <p:sp>
              <p:nvSpPr>
                <p:cNvPr id="12564" name="Rectangle 78"/>
                <p:cNvSpPr>
                  <a:spLocks noChangeArrowheads="1"/>
                </p:cNvSpPr>
                <p:nvPr/>
              </p:nvSpPr>
              <p:spPr bwMode="auto">
                <a:xfrm>
                  <a:off x="1200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C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65" name="Rectangle 79"/>
                <p:cNvSpPr>
                  <a:spLocks noChangeArrowheads="1"/>
                </p:cNvSpPr>
                <p:nvPr/>
              </p:nvSpPr>
              <p:spPr bwMode="auto">
                <a:xfrm>
                  <a:off x="1172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39" name="Group 80"/>
              <p:cNvGrpSpPr>
                <a:grpSpLocks/>
              </p:cNvGrpSpPr>
              <p:nvPr/>
            </p:nvGrpSpPr>
            <p:grpSpPr bwMode="auto">
              <a:xfrm>
                <a:off x="1465" y="998"/>
                <a:ext cx="293" cy="499"/>
                <a:chOff x="1465" y="998"/>
                <a:chExt cx="293" cy="499"/>
              </a:xfrm>
            </p:grpSpPr>
            <p:sp>
              <p:nvSpPr>
                <p:cNvPr id="12562" name="Rectangle 81"/>
                <p:cNvSpPr>
                  <a:spLocks noChangeArrowheads="1"/>
                </p:cNvSpPr>
                <p:nvPr/>
              </p:nvSpPr>
              <p:spPr bwMode="auto">
                <a:xfrm>
                  <a:off x="1493" y="998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63" name="Rectangle 82"/>
                <p:cNvSpPr>
                  <a:spLocks noChangeArrowheads="1"/>
                </p:cNvSpPr>
                <p:nvPr/>
              </p:nvSpPr>
              <p:spPr bwMode="auto">
                <a:xfrm>
                  <a:off x="1465" y="998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40" name="Group 83"/>
              <p:cNvGrpSpPr>
                <a:grpSpLocks/>
              </p:cNvGrpSpPr>
              <p:nvPr/>
            </p:nvGrpSpPr>
            <p:grpSpPr bwMode="auto">
              <a:xfrm>
                <a:off x="1758" y="998"/>
                <a:ext cx="294" cy="499"/>
                <a:chOff x="1758" y="998"/>
                <a:chExt cx="294" cy="499"/>
              </a:xfrm>
            </p:grpSpPr>
            <p:sp>
              <p:nvSpPr>
                <p:cNvPr id="12560" name="Rectangle 84"/>
                <p:cNvSpPr>
                  <a:spLocks noChangeArrowheads="1"/>
                </p:cNvSpPr>
                <p:nvPr/>
              </p:nvSpPr>
              <p:spPr bwMode="auto">
                <a:xfrm>
                  <a:off x="1786" y="998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G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61" name="Rectangle 85"/>
                <p:cNvSpPr>
                  <a:spLocks noChangeArrowheads="1"/>
                </p:cNvSpPr>
                <p:nvPr/>
              </p:nvSpPr>
              <p:spPr bwMode="auto">
                <a:xfrm>
                  <a:off x="1758" y="998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41" name="Group 86"/>
              <p:cNvGrpSpPr>
                <a:grpSpLocks/>
              </p:cNvGrpSpPr>
              <p:nvPr/>
            </p:nvGrpSpPr>
            <p:grpSpPr bwMode="auto">
              <a:xfrm>
                <a:off x="2052" y="998"/>
                <a:ext cx="294" cy="499"/>
                <a:chOff x="2052" y="998"/>
                <a:chExt cx="294" cy="499"/>
              </a:xfrm>
            </p:grpSpPr>
            <p:sp>
              <p:nvSpPr>
                <p:cNvPr id="12558" name="Rectangle 87"/>
                <p:cNvSpPr>
                  <a:spLocks noChangeArrowheads="1"/>
                </p:cNvSpPr>
                <p:nvPr/>
              </p:nvSpPr>
              <p:spPr bwMode="auto">
                <a:xfrm>
                  <a:off x="2080" y="998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K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59" name="Rectangle 88"/>
                <p:cNvSpPr>
                  <a:spLocks noChangeArrowheads="1"/>
                </p:cNvSpPr>
                <p:nvPr/>
              </p:nvSpPr>
              <p:spPr bwMode="auto">
                <a:xfrm>
                  <a:off x="2052" y="998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42" name="Group 89"/>
              <p:cNvGrpSpPr>
                <a:grpSpLocks/>
              </p:cNvGrpSpPr>
              <p:nvPr/>
            </p:nvGrpSpPr>
            <p:grpSpPr bwMode="auto">
              <a:xfrm>
                <a:off x="2346" y="998"/>
                <a:ext cx="294" cy="499"/>
                <a:chOff x="2346" y="998"/>
                <a:chExt cx="294" cy="499"/>
              </a:xfrm>
            </p:grpSpPr>
            <p:sp>
              <p:nvSpPr>
                <p:cNvPr id="12556" name="Rectangle 90"/>
                <p:cNvSpPr>
                  <a:spLocks noChangeArrowheads="1"/>
                </p:cNvSpPr>
                <p:nvPr/>
              </p:nvSpPr>
              <p:spPr bwMode="auto">
                <a:xfrm>
                  <a:off x="2374" y="998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A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57" name="Rectangle 91"/>
                <p:cNvSpPr>
                  <a:spLocks noChangeArrowheads="1"/>
                </p:cNvSpPr>
                <p:nvPr/>
              </p:nvSpPr>
              <p:spPr bwMode="auto">
                <a:xfrm>
                  <a:off x="2346" y="998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43" name="Group 92"/>
              <p:cNvGrpSpPr>
                <a:grpSpLocks/>
              </p:cNvGrpSpPr>
              <p:nvPr/>
            </p:nvGrpSpPr>
            <p:grpSpPr bwMode="auto">
              <a:xfrm>
                <a:off x="2640" y="998"/>
                <a:ext cx="292" cy="499"/>
                <a:chOff x="2640" y="998"/>
                <a:chExt cx="292" cy="499"/>
              </a:xfrm>
            </p:grpSpPr>
            <p:sp>
              <p:nvSpPr>
                <p:cNvPr id="12554" name="Rectangle 93"/>
                <p:cNvSpPr>
                  <a:spLocks noChangeArrowheads="1"/>
                </p:cNvSpPr>
                <p:nvPr/>
              </p:nvSpPr>
              <p:spPr bwMode="auto">
                <a:xfrm>
                  <a:off x="2668" y="998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/>
                    <a:t>O</a:t>
                  </a:r>
                  <a:endParaRPr lang="cs-CZ" altLang="cs-CZ" sz="1200">
                    <a:latin typeface="Calibri" pitchFamily="34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55" name="Rectangle 94"/>
                <p:cNvSpPr>
                  <a:spLocks noChangeArrowheads="1"/>
                </p:cNvSpPr>
                <p:nvPr/>
              </p:nvSpPr>
              <p:spPr bwMode="auto">
                <a:xfrm>
                  <a:off x="2640" y="998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44" name="Group 95"/>
              <p:cNvGrpSpPr>
                <a:grpSpLocks/>
              </p:cNvGrpSpPr>
              <p:nvPr/>
            </p:nvGrpSpPr>
            <p:grpSpPr bwMode="auto">
              <a:xfrm>
                <a:off x="0" y="1497"/>
                <a:ext cx="293" cy="499"/>
                <a:chOff x="0" y="1497"/>
                <a:chExt cx="293" cy="499"/>
              </a:xfrm>
            </p:grpSpPr>
            <p:sp>
              <p:nvSpPr>
                <p:cNvPr id="12552" name="Rectangle 96"/>
                <p:cNvSpPr>
                  <a:spLocks noChangeArrowheads="1"/>
                </p:cNvSpPr>
                <p:nvPr/>
              </p:nvSpPr>
              <p:spPr bwMode="auto">
                <a:xfrm>
                  <a:off x="28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B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53" name="Rectangle 97"/>
                <p:cNvSpPr>
                  <a:spLocks noChangeArrowheads="1"/>
                </p:cNvSpPr>
                <p:nvPr/>
              </p:nvSpPr>
              <p:spPr bwMode="auto">
                <a:xfrm>
                  <a:off x="0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45" name="Group 98"/>
              <p:cNvGrpSpPr>
                <a:grpSpLocks/>
              </p:cNvGrpSpPr>
              <p:nvPr/>
            </p:nvGrpSpPr>
            <p:grpSpPr bwMode="auto">
              <a:xfrm>
                <a:off x="293" y="1497"/>
                <a:ext cx="293" cy="499"/>
                <a:chOff x="293" y="1497"/>
                <a:chExt cx="293" cy="499"/>
              </a:xfrm>
            </p:grpSpPr>
            <p:sp>
              <p:nvSpPr>
                <p:cNvPr id="12550" name="Rectangle 99"/>
                <p:cNvSpPr>
                  <a:spLocks noChangeArrowheads="1"/>
                </p:cNvSpPr>
                <p:nvPr/>
              </p:nvSpPr>
              <p:spPr bwMode="auto">
                <a:xfrm>
                  <a:off x="321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M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51" name="Rectangle 100"/>
                <p:cNvSpPr>
                  <a:spLocks noChangeArrowheads="1"/>
                </p:cNvSpPr>
                <p:nvPr/>
              </p:nvSpPr>
              <p:spPr bwMode="auto">
                <a:xfrm>
                  <a:off x="293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46" name="Group 101"/>
              <p:cNvGrpSpPr>
                <a:grpSpLocks/>
              </p:cNvGrpSpPr>
              <p:nvPr/>
            </p:nvGrpSpPr>
            <p:grpSpPr bwMode="auto">
              <a:xfrm>
                <a:off x="586" y="1497"/>
                <a:ext cx="293" cy="499"/>
                <a:chOff x="586" y="1497"/>
                <a:chExt cx="293" cy="499"/>
              </a:xfrm>
            </p:grpSpPr>
            <p:sp>
              <p:nvSpPr>
                <p:cNvPr id="12548" name="Rectangle 102"/>
                <p:cNvSpPr>
                  <a:spLocks noChangeArrowheads="1"/>
                </p:cNvSpPr>
                <p:nvPr/>
              </p:nvSpPr>
              <p:spPr bwMode="auto">
                <a:xfrm>
                  <a:off x="614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B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49" name="Rectangle 103"/>
                <p:cNvSpPr>
                  <a:spLocks noChangeArrowheads="1"/>
                </p:cNvSpPr>
                <p:nvPr/>
              </p:nvSpPr>
              <p:spPr bwMode="auto">
                <a:xfrm>
                  <a:off x="586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47" name="Group 104"/>
              <p:cNvGrpSpPr>
                <a:grpSpLocks/>
              </p:cNvGrpSpPr>
              <p:nvPr/>
            </p:nvGrpSpPr>
            <p:grpSpPr bwMode="auto">
              <a:xfrm>
                <a:off x="879" y="1497"/>
                <a:ext cx="293" cy="499"/>
                <a:chOff x="879" y="1497"/>
                <a:chExt cx="293" cy="499"/>
              </a:xfrm>
            </p:grpSpPr>
            <p:sp>
              <p:nvSpPr>
                <p:cNvPr id="12546" name="Rectangle 105"/>
                <p:cNvSpPr>
                  <a:spLocks noChangeArrowheads="1"/>
                </p:cNvSpPr>
                <p:nvPr/>
              </p:nvSpPr>
              <p:spPr bwMode="auto">
                <a:xfrm>
                  <a:off x="907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T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47" name="Rectangle 106"/>
                <p:cNvSpPr>
                  <a:spLocks noChangeArrowheads="1"/>
                </p:cNvSpPr>
                <p:nvPr/>
              </p:nvSpPr>
              <p:spPr bwMode="auto">
                <a:xfrm>
                  <a:off x="879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48" name="Group 107"/>
              <p:cNvGrpSpPr>
                <a:grpSpLocks/>
              </p:cNvGrpSpPr>
              <p:nvPr/>
            </p:nvGrpSpPr>
            <p:grpSpPr bwMode="auto">
              <a:xfrm>
                <a:off x="1172" y="1497"/>
                <a:ext cx="293" cy="499"/>
                <a:chOff x="1172" y="1497"/>
                <a:chExt cx="293" cy="499"/>
              </a:xfrm>
            </p:grpSpPr>
            <p:sp>
              <p:nvSpPr>
                <p:cNvPr id="12544" name="Rectangle 108"/>
                <p:cNvSpPr>
                  <a:spLocks noChangeArrowheads="1"/>
                </p:cNvSpPr>
                <p:nvPr/>
              </p:nvSpPr>
              <p:spPr bwMode="auto">
                <a:xfrm>
                  <a:off x="1200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I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45" name="Rectangle 109"/>
                <p:cNvSpPr>
                  <a:spLocks noChangeArrowheads="1"/>
                </p:cNvSpPr>
                <p:nvPr/>
              </p:nvSpPr>
              <p:spPr bwMode="auto">
                <a:xfrm>
                  <a:off x="1172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49" name="Group 110"/>
              <p:cNvGrpSpPr>
                <a:grpSpLocks/>
              </p:cNvGrpSpPr>
              <p:nvPr/>
            </p:nvGrpSpPr>
            <p:grpSpPr bwMode="auto">
              <a:xfrm>
                <a:off x="1465" y="1497"/>
                <a:ext cx="293" cy="499"/>
                <a:chOff x="1465" y="1497"/>
                <a:chExt cx="293" cy="499"/>
              </a:xfrm>
            </p:grpSpPr>
            <p:sp>
              <p:nvSpPr>
                <p:cNvPr id="12542" name="Rectangle 111"/>
                <p:cNvSpPr>
                  <a:spLocks noChangeArrowheads="1"/>
                </p:cNvSpPr>
                <p:nvPr/>
              </p:nvSpPr>
              <p:spPr bwMode="auto">
                <a:xfrm>
                  <a:off x="1493" y="1497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É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43" name="Rectangle 112"/>
                <p:cNvSpPr>
                  <a:spLocks noChangeArrowheads="1"/>
                </p:cNvSpPr>
                <p:nvPr/>
              </p:nvSpPr>
              <p:spPr bwMode="auto">
                <a:xfrm>
                  <a:off x="1465" y="1497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50" name="Group 113"/>
              <p:cNvGrpSpPr>
                <a:grpSpLocks/>
              </p:cNvGrpSpPr>
              <p:nvPr/>
            </p:nvGrpSpPr>
            <p:grpSpPr bwMode="auto">
              <a:xfrm>
                <a:off x="1758" y="1497"/>
                <a:ext cx="294" cy="499"/>
                <a:chOff x="1758" y="1497"/>
                <a:chExt cx="294" cy="499"/>
              </a:xfrm>
            </p:grpSpPr>
            <p:sp>
              <p:nvSpPr>
                <p:cNvPr id="12540" name="Rectangle 114"/>
                <p:cNvSpPr>
                  <a:spLocks noChangeArrowheads="1"/>
                </p:cNvSpPr>
                <p:nvPr/>
              </p:nvSpPr>
              <p:spPr bwMode="auto">
                <a:xfrm>
                  <a:off x="1786" y="1497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41" name="Rectangle 115"/>
                <p:cNvSpPr>
                  <a:spLocks noChangeArrowheads="1"/>
                </p:cNvSpPr>
                <p:nvPr/>
              </p:nvSpPr>
              <p:spPr bwMode="auto">
                <a:xfrm>
                  <a:off x="1758" y="1497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51" name="Group 116"/>
              <p:cNvGrpSpPr>
                <a:grpSpLocks/>
              </p:cNvGrpSpPr>
              <p:nvPr/>
            </p:nvGrpSpPr>
            <p:grpSpPr bwMode="auto">
              <a:xfrm>
                <a:off x="2052" y="1497"/>
                <a:ext cx="294" cy="499"/>
                <a:chOff x="2052" y="1497"/>
                <a:chExt cx="294" cy="499"/>
              </a:xfrm>
            </p:grpSpPr>
            <p:sp>
              <p:nvSpPr>
                <p:cNvPr id="12538" name="Rectangle 117"/>
                <p:cNvSpPr>
                  <a:spLocks noChangeArrowheads="1"/>
                </p:cNvSpPr>
                <p:nvPr/>
              </p:nvSpPr>
              <p:spPr bwMode="auto">
                <a:xfrm>
                  <a:off x="2080" y="1497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J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39" name="Rectangle 118"/>
                <p:cNvSpPr>
                  <a:spLocks noChangeArrowheads="1"/>
                </p:cNvSpPr>
                <p:nvPr/>
              </p:nvSpPr>
              <p:spPr bwMode="auto">
                <a:xfrm>
                  <a:off x="2052" y="1497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52" name="Group 119"/>
              <p:cNvGrpSpPr>
                <a:grpSpLocks/>
              </p:cNvGrpSpPr>
              <p:nvPr/>
            </p:nvGrpSpPr>
            <p:grpSpPr bwMode="auto">
              <a:xfrm>
                <a:off x="2346" y="1497"/>
                <a:ext cx="294" cy="499"/>
                <a:chOff x="2346" y="1497"/>
                <a:chExt cx="294" cy="499"/>
              </a:xfrm>
            </p:grpSpPr>
            <p:sp>
              <p:nvSpPr>
                <p:cNvPr id="12536" name="Rectangle 120"/>
                <p:cNvSpPr>
                  <a:spLocks noChangeArrowheads="1"/>
                </p:cNvSpPr>
                <p:nvPr/>
              </p:nvSpPr>
              <p:spPr bwMode="auto">
                <a:xfrm>
                  <a:off x="2374" y="1497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M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37" name="Rectangle 121"/>
                <p:cNvSpPr>
                  <a:spLocks noChangeArrowheads="1"/>
                </p:cNvSpPr>
                <p:nvPr/>
              </p:nvSpPr>
              <p:spPr bwMode="auto">
                <a:xfrm>
                  <a:off x="2346" y="1497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53" name="Group 122"/>
              <p:cNvGrpSpPr>
                <a:grpSpLocks/>
              </p:cNvGrpSpPr>
              <p:nvPr/>
            </p:nvGrpSpPr>
            <p:grpSpPr bwMode="auto">
              <a:xfrm>
                <a:off x="2640" y="1497"/>
                <a:ext cx="292" cy="499"/>
                <a:chOff x="2640" y="1497"/>
                <a:chExt cx="292" cy="499"/>
              </a:xfrm>
            </p:grpSpPr>
            <p:sp>
              <p:nvSpPr>
                <p:cNvPr id="12534" name="Rectangle 123"/>
                <p:cNvSpPr>
                  <a:spLocks noChangeArrowheads="1"/>
                </p:cNvSpPr>
                <p:nvPr/>
              </p:nvSpPr>
              <p:spPr bwMode="auto">
                <a:xfrm>
                  <a:off x="2668" y="1497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D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35" name="Rectangle 124"/>
                <p:cNvSpPr>
                  <a:spLocks noChangeArrowheads="1"/>
                </p:cNvSpPr>
                <p:nvPr/>
              </p:nvSpPr>
              <p:spPr bwMode="auto">
                <a:xfrm>
                  <a:off x="2640" y="1497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54" name="Group 125"/>
              <p:cNvGrpSpPr>
                <a:grpSpLocks/>
              </p:cNvGrpSpPr>
              <p:nvPr/>
            </p:nvGrpSpPr>
            <p:grpSpPr bwMode="auto">
              <a:xfrm>
                <a:off x="0" y="1996"/>
                <a:ext cx="293" cy="499"/>
                <a:chOff x="0" y="1996"/>
                <a:chExt cx="293" cy="499"/>
              </a:xfrm>
            </p:grpSpPr>
            <p:sp>
              <p:nvSpPr>
                <p:cNvPr id="12532" name="Rectangle 126"/>
                <p:cNvSpPr>
                  <a:spLocks noChangeArrowheads="1"/>
                </p:cNvSpPr>
                <p:nvPr/>
              </p:nvSpPr>
              <p:spPr bwMode="auto">
                <a:xfrm>
                  <a:off x="28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33" name="Rectangle 127"/>
                <p:cNvSpPr>
                  <a:spLocks noChangeArrowheads="1"/>
                </p:cNvSpPr>
                <p:nvPr/>
              </p:nvSpPr>
              <p:spPr bwMode="auto">
                <a:xfrm>
                  <a:off x="0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55" name="Group 128"/>
              <p:cNvGrpSpPr>
                <a:grpSpLocks/>
              </p:cNvGrpSpPr>
              <p:nvPr/>
            </p:nvGrpSpPr>
            <p:grpSpPr bwMode="auto">
              <a:xfrm>
                <a:off x="293" y="1996"/>
                <a:ext cx="293" cy="499"/>
                <a:chOff x="293" y="1996"/>
                <a:chExt cx="293" cy="499"/>
              </a:xfrm>
            </p:grpSpPr>
            <p:sp>
              <p:nvSpPr>
                <p:cNvPr id="12530" name="Rectangle 129"/>
                <p:cNvSpPr>
                  <a:spLocks noChangeArrowheads="1"/>
                </p:cNvSpPr>
                <p:nvPr/>
              </p:nvSpPr>
              <p:spPr bwMode="auto">
                <a:xfrm>
                  <a:off x="321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P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31" name="Rectangle 130"/>
                <p:cNvSpPr>
                  <a:spLocks noChangeArrowheads="1"/>
                </p:cNvSpPr>
                <p:nvPr/>
              </p:nvSpPr>
              <p:spPr bwMode="auto">
                <a:xfrm>
                  <a:off x="293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56" name="Group 131"/>
              <p:cNvGrpSpPr>
                <a:grpSpLocks/>
              </p:cNvGrpSpPr>
              <p:nvPr/>
            </p:nvGrpSpPr>
            <p:grpSpPr bwMode="auto">
              <a:xfrm>
                <a:off x="586" y="1996"/>
                <a:ext cx="293" cy="499"/>
                <a:chOff x="586" y="1996"/>
                <a:chExt cx="293" cy="499"/>
              </a:xfrm>
            </p:grpSpPr>
            <p:sp>
              <p:nvSpPr>
                <p:cNvPr id="12528" name="Rectangle 132"/>
                <p:cNvSpPr>
                  <a:spLocks noChangeArrowheads="1"/>
                </p:cNvSpPr>
                <p:nvPr/>
              </p:nvSpPr>
              <p:spPr bwMode="auto">
                <a:xfrm>
                  <a:off x="614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O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29" name="Rectangle 133"/>
                <p:cNvSpPr>
                  <a:spLocks noChangeArrowheads="1"/>
                </p:cNvSpPr>
                <p:nvPr/>
              </p:nvSpPr>
              <p:spPr bwMode="auto">
                <a:xfrm>
                  <a:off x="586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57" name="Group 134"/>
              <p:cNvGrpSpPr>
                <a:grpSpLocks/>
              </p:cNvGrpSpPr>
              <p:nvPr/>
            </p:nvGrpSpPr>
            <p:grpSpPr bwMode="auto">
              <a:xfrm>
                <a:off x="879" y="1996"/>
                <a:ext cx="293" cy="499"/>
                <a:chOff x="879" y="1996"/>
                <a:chExt cx="293" cy="499"/>
              </a:xfrm>
            </p:grpSpPr>
            <p:sp>
              <p:nvSpPr>
                <p:cNvPr id="12526" name="Rectangle 135"/>
                <p:cNvSpPr>
                  <a:spLocks noChangeArrowheads="1"/>
                </p:cNvSpPr>
                <p:nvPr/>
              </p:nvSpPr>
              <p:spPr bwMode="auto">
                <a:xfrm>
                  <a:off x="907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R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27" name="Rectangle 136"/>
                <p:cNvSpPr>
                  <a:spLocks noChangeArrowheads="1"/>
                </p:cNvSpPr>
                <p:nvPr/>
              </p:nvSpPr>
              <p:spPr bwMode="auto">
                <a:xfrm>
                  <a:off x="879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58" name="Group 137"/>
              <p:cNvGrpSpPr>
                <a:grpSpLocks/>
              </p:cNvGrpSpPr>
              <p:nvPr/>
            </p:nvGrpSpPr>
            <p:grpSpPr bwMode="auto">
              <a:xfrm>
                <a:off x="1172" y="1996"/>
                <a:ext cx="293" cy="499"/>
                <a:chOff x="1172" y="1996"/>
                <a:chExt cx="293" cy="499"/>
              </a:xfrm>
            </p:grpSpPr>
            <p:sp>
              <p:nvSpPr>
                <p:cNvPr id="12524" name="Rectangle 138"/>
                <p:cNvSpPr>
                  <a:spLocks noChangeArrowheads="1"/>
                </p:cNvSpPr>
                <p:nvPr/>
              </p:nvSpPr>
              <p:spPr bwMode="auto">
                <a:xfrm>
                  <a:off x="1200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Ř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25" name="Rectangle 139"/>
                <p:cNvSpPr>
                  <a:spLocks noChangeArrowheads="1"/>
                </p:cNvSpPr>
                <p:nvPr/>
              </p:nvSpPr>
              <p:spPr bwMode="auto">
                <a:xfrm>
                  <a:off x="1172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59" name="Group 140"/>
              <p:cNvGrpSpPr>
                <a:grpSpLocks/>
              </p:cNvGrpSpPr>
              <p:nvPr/>
            </p:nvGrpSpPr>
            <p:grpSpPr bwMode="auto">
              <a:xfrm>
                <a:off x="1465" y="1996"/>
                <a:ext cx="293" cy="499"/>
                <a:chOff x="1465" y="1996"/>
                <a:chExt cx="293" cy="499"/>
              </a:xfrm>
            </p:grpSpPr>
            <p:sp>
              <p:nvSpPr>
                <p:cNvPr id="12522" name="Rectangle 141"/>
                <p:cNvSpPr>
                  <a:spLocks noChangeArrowheads="1"/>
                </p:cNvSpPr>
                <p:nvPr/>
              </p:nvSpPr>
              <p:spPr bwMode="auto">
                <a:xfrm>
                  <a:off x="1493" y="1996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V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23" name="Rectangle 142"/>
                <p:cNvSpPr>
                  <a:spLocks noChangeArrowheads="1"/>
                </p:cNvSpPr>
                <p:nvPr/>
              </p:nvSpPr>
              <p:spPr bwMode="auto">
                <a:xfrm>
                  <a:off x="1465" y="1996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60" name="Group 143"/>
              <p:cNvGrpSpPr>
                <a:grpSpLocks/>
              </p:cNvGrpSpPr>
              <p:nvPr/>
            </p:nvGrpSpPr>
            <p:grpSpPr bwMode="auto">
              <a:xfrm>
                <a:off x="1758" y="1996"/>
                <a:ext cx="294" cy="499"/>
                <a:chOff x="1758" y="1996"/>
                <a:chExt cx="294" cy="499"/>
              </a:xfrm>
            </p:grpSpPr>
            <p:sp>
              <p:nvSpPr>
                <p:cNvPr id="12520" name="Rectangle 144"/>
                <p:cNvSpPr>
                  <a:spLocks noChangeArrowheads="1"/>
                </p:cNvSpPr>
                <p:nvPr/>
              </p:nvSpPr>
              <p:spPr bwMode="auto">
                <a:xfrm>
                  <a:off x="1786" y="1996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R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21" name="Rectangle 145"/>
                <p:cNvSpPr>
                  <a:spLocks noChangeArrowheads="1"/>
                </p:cNvSpPr>
                <p:nvPr/>
              </p:nvSpPr>
              <p:spPr bwMode="auto">
                <a:xfrm>
                  <a:off x="1758" y="1996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61" name="Group 146"/>
              <p:cNvGrpSpPr>
                <a:grpSpLocks/>
              </p:cNvGrpSpPr>
              <p:nvPr/>
            </p:nvGrpSpPr>
            <p:grpSpPr bwMode="auto">
              <a:xfrm>
                <a:off x="2052" y="1996"/>
                <a:ext cx="294" cy="499"/>
                <a:chOff x="2052" y="1996"/>
                <a:chExt cx="294" cy="499"/>
              </a:xfrm>
            </p:grpSpPr>
            <p:sp>
              <p:nvSpPr>
                <p:cNvPr id="12518" name="Rectangle 147"/>
                <p:cNvSpPr>
                  <a:spLocks noChangeArrowheads="1"/>
                </p:cNvSpPr>
                <p:nvPr/>
              </p:nvSpPr>
              <p:spPr bwMode="auto">
                <a:xfrm>
                  <a:off x="2080" y="1996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19" name="Rectangle 148"/>
                <p:cNvSpPr>
                  <a:spLocks noChangeArrowheads="1"/>
                </p:cNvSpPr>
                <p:nvPr/>
              </p:nvSpPr>
              <p:spPr bwMode="auto">
                <a:xfrm>
                  <a:off x="2052" y="1996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62" name="Group 149"/>
              <p:cNvGrpSpPr>
                <a:grpSpLocks/>
              </p:cNvGrpSpPr>
              <p:nvPr/>
            </p:nvGrpSpPr>
            <p:grpSpPr bwMode="auto">
              <a:xfrm>
                <a:off x="2346" y="1996"/>
                <a:ext cx="294" cy="499"/>
                <a:chOff x="2346" y="1996"/>
                <a:chExt cx="294" cy="499"/>
              </a:xfrm>
            </p:grpSpPr>
            <p:sp>
              <p:nvSpPr>
                <p:cNvPr id="12516" name="Rectangle 150"/>
                <p:cNvSpPr>
                  <a:spLocks noChangeArrowheads="1"/>
                </p:cNvSpPr>
                <p:nvPr/>
              </p:nvSpPr>
              <p:spPr bwMode="auto">
                <a:xfrm>
                  <a:off x="2374" y="1996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E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17" name="Rectangle 151"/>
                <p:cNvSpPr>
                  <a:spLocks noChangeArrowheads="1"/>
                </p:cNvSpPr>
                <p:nvPr/>
              </p:nvSpPr>
              <p:spPr bwMode="auto">
                <a:xfrm>
                  <a:off x="2346" y="1996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63" name="Group 152"/>
              <p:cNvGrpSpPr>
                <a:grpSpLocks/>
              </p:cNvGrpSpPr>
              <p:nvPr/>
            </p:nvGrpSpPr>
            <p:grpSpPr bwMode="auto">
              <a:xfrm>
                <a:off x="2640" y="1996"/>
                <a:ext cx="292" cy="499"/>
                <a:chOff x="2640" y="1996"/>
                <a:chExt cx="292" cy="499"/>
              </a:xfrm>
            </p:grpSpPr>
            <p:sp>
              <p:nvSpPr>
                <p:cNvPr id="12514" name="Rectangle 153"/>
                <p:cNvSpPr>
                  <a:spLocks noChangeArrowheads="1"/>
                </p:cNvSpPr>
                <p:nvPr/>
              </p:nvSpPr>
              <p:spPr bwMode="auto">
                <a:xfrm>
                  <a:off x="2668" y="1996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15" name="Rectangle 154"/>
                <p:cNvSpPr>
                  <a:spLocks noChangeArrowheads="1"/>
                </p:cNvSpPr>
                <p:nvPr/>
              </p:nvSpPr>
              <p:spPr bwMode="auto">
                <a:xfrm>
                  <a:off x="2640" y="1996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64" name="Group 155"/>
              <p:cNvGrpSpPr>
                <a:grpSpLocks/>
              </p:cNvGrpSpPr>
              <p:nvPr/>
            </p:nvGrpSpPr>
            <p:grpSpPr bwMode="auto">
              <a:xfrm>
                <a:off x="0" y="2495"/>
                <a:ext cx="293" cy="499"/>
                <a:chOff x="0" y="2495"/>
                <a:chExt cx="293" cy="499"/>
              </a:xfrm>
            </p:grpSpPr>
            <p:sp>
              <p:nvSpPr>
                <p:cNvPr id="12512" name="Rectangle 156"/>
                <p:cNvSpPr>
                  <a:spLocks noChangeArrowheads="1"/>
                </p:cNvSpPr>
                <p:nvPr/>
              </p:nvSpPr>
              <p:spPr bwMode="auto">
                <a:xfrm>
                  <a:off x="28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T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13" name="Rectangle 157"/>
                <p:cNvSpPr>
                  <a:spLocks noChangeArrowheads="1"/>
                </p:cNvSpPr>
                <p:nvPr/>
              </p:nvSpPr>
              <p:spPr bwMode="auto">
                <a:xfrm>
                  <a:off x="0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65" name="Group 158"/>
              <p:cNvGrpSpPr>
                <a:grpSpLocks/>
              </p:cNvGrpSpPr>
              <p:nvPr/>
            </p:nvGrpSpPr>
            <p:grpSpPr bwMode="auto">
              <a:xfrm>
                <a:off x="293" y="2495"/>
                <a:ext cx="293" cy="499"/>
                <a:chOff x="293" y="2495"/>
                <a:chExt cx="293" cy="499"/>
              </a:xfrm>
            </p:grpSpPr>
            <p:sp>
              <p:nvSpPr>
                <p:cNvPr id="12510" name="Rectangle 159"/>
                <p:cNvSpPr>
                  <a:spLocks noChangeArrowheads="1"/>
                </p:cNvSpPr>
                <p:nvPr/>
              </p:nvSpPr>
              <p:spPr bwMode="auto">
                <a:xfrm>
                  <a:off x="321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E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11" name="Rectangle 160"/>
                <p:cNvSpPr>
                  <a:spLocks noChangeArrowheads="1"/>
                </p:cNvSpPr>
                <p:nvPr/>
              </p:nvSpPr>
              <p:spPr bwMode="auto">
                <a:xfrm>
                  <a:off x="293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66" name="Group 161"/>
              <p:cNvGrpSpPr>
                <a:grpSpLocks/>
              </p:cNvGrpSpPr>
              <p:nvPr/>
            </p:nvGrpSpPr>
            <p:grpSpPr bwMode="auto">
              <a:xfrm>
                <a:off x="586" y="2495"/>
                <a:ext cx="293" cy="499"/>
                <a:chOff x="586" y="2495"/>
                <a:chExt cx="293" cy="499"/>
              </a:xfrm>
            </p:grpSpPr>
            <p:sp>
              <p:nvSpPr>
                <p:cNvPr id="12508" name="Rectangle 162"/>
                <p:cNvSpPr>
                  <a:spLocks noChangeArrowheads="1"/>
                </p:cNvSpPr>
                <p:nvPr/>
              </p:nvSpPr>
              <p:spPr bwMode="auto">
                <a:xfrm>
                  <a:off x="614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L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09" name="Rectangle 163"/>
                <p:cNvSpPr>
                  <a:spLocks noChangeArrowheads="1"/>
                </p:cNvSpPr>
                <p:nvPr/>
              </p:nvSpPr>
              <p:spPr bwMode="auto">
                <a:xfrm>
                  <a:off x="586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67" name="Group 164"/>
              <p:cNvGrpSpPr>
                <a:grpSpLocks/>
              </p:cNvGrpSpPr>
              <p:nvPr/>
            </p:nvGrpSpPr>
            <p:grpSpPr bwMode="auto">
              <a:xfrm>
                <a:off x="879" y="2495"/>
                <a:ext cx="293" cy="499"/>
                <a:chOff x="879" y="2495"/>
                <a:chExt cx="293" cy="499"/>
              </a:xfrm>
            </p:grpSpPr>
            <p:sp>
              <p:nvSpPr>
                <p:cNvPr id="12506" name="Rectangle 165"/>
                <p:cNvSpPr>
                  <a:spLocks noChangeArrowheads="1"/>
                </p:cNvSpPr>
                <p:nvPr/>
              </p:nvSpPr>
              <p:spPr bwMode="auto">
                <a:xfrm>
                  <a:off x="907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O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07" name="Rectangle 166"/>
                <p:cNvSpPr>
                  <a:spLocks noChangeArrowheads="1"/>
                </p:cNvSpPr>
                <p:nvPr/>
              </p:nvSpPr>
              <p:spPr bwMode="auto">
                <a:xfrm>
                  <a:off x="879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68" name="Group 167"/>
              <p:cNvGrpSpPr>
                <a:grpSpLocks/>
              </p:cNvGrpSpPr>
              <p:nvPr/>
            </p:nvGrpSpPr>
            <p:grpSpPr bwMode="auto">
              <a:xfrm>
                <a:off x="1172" y="2495"/>
                <a:ext cx="293" cy="499"/>
                <a:chOff x="1172" y="2495"/>
                <a:chExt cx="293" cy="499"/>
              </a:xfrm>
            </p:grpSpPr>
            <p:sp>
              <p:nvSpPr>
                <p:cNvPr id="12504" name="Rectangle 168"/>
                <p:cNvSpPr>
                  <a:spLocks noChangeArrowheads="1"/>
                </p:cNvSpPr>
                <p:nvPr/>
              </p:nvSpPr>
              <p:spPr bwMode="auto">
                <a:xfrm>
                  <a:off x="1200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U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05" name="Rectangle 169"/>
                <p:cNvSpPr>
                  <a:spLocks noChangeArrowheads="1"/>
                </p:cNvSpPr>
                <p:nvPr/>
              </p:nvSpPr>
              <p:spPr bwMode="auto">
                <a:xfrm>
                  <a:off x="1172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69" name="Group 170"/>
              <p:cNvGrpSpPr>
                <a:grpSpLocks/>
              </p:cNvGrpSpPr>
              <p:nvPr/>
            </p:nvGrpSpPr>
            <p:grpSpPr bwMode="auto">
              <a:xfrm>
                <a:off x="1465" y="2495"/>
                <a:ext cx="293" cy="499"/>
                <a:chOff x="1465" y="2495"/>
                <a:chExt cx="293" cy="499"/>
              </a:xfrm>
            </p:grpSpPr>
            <p:sp>
              <p:nvSpPr>
                <p:cNvPr id="12502" name="Rectangle 171"/>
                <p:cNvSpPr>
                  <a:spLocks noChangeArrowheads="1"/>
                </p:cNvSpPr>
                <p:nvPr/>
              </p:nvSpPr>
              <p:spPr bwMode="auto">
                <a:xfrm>
                  <a:off x="1493" y="2495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O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03" name="Rectangle 172"/>
                <p:cNvSpPr>
                  <a:spLocks noChangeArrowheads="1"/>
                </p:cNvSpPr>
                <p:nvPr/>
              </p:nvSpPr>
              <p:spPr bwMode="auto">
                <a:xfrm>
                  <a:off x="1465" y="2495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70" name="Group 173"/>
              <p:cNvGrpSpPr>
                <a:grpSpLocks/>
              </p:cNvGrpSpPr>
              <p:nvPr/>
            </p:nvGrpSpPr>
            <p:grpSpPr bwMode="auto">
              <a:xfrm>
                <a:off x="1758" y="2495"/>
                <a:ext cx="294" cy="499"/>
                <a:chOff x="1758" y="2495"/>
                <a:chExt cx="294" cy="499"/>
              </a:xfrm>
            </p:grpSpPr>
            <p:sp>
              <p:nvSpPr>
                <p:cNvPr id="12500" name="Rectangle 174"/>
                <p:cNvSpPr>
                  <a:spLocks noChangeArrowheads="1"/>
                </p:cNvSpPr>
                <p:nvPr/>
              </p:nvSpPr>
              <p:spPr bwMode="auto">
                <a:xfrm>
                  <a:off x="1786" y="2495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501" name="Rectangle 175"/>
                <p:cNvSpPr>
                  <a:spLocks noChangeArrowheads="1"/>
                </p:cNvSpPr>
                <p:nvPr/>
              </p:nvSpPr>
              <p:spPr bwMode="auto">
                <a:xfrm>
                  <a:off x="1758" y="2495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71" name="Group 176"/>
              <p:cNvGrpSpPr>
                <a:grpSpLocks/>
              </p:cNvGrpSpPr>
              <p:nvPr/>
            </p:nvGrpSpPr>
            <p:grpSpPr bwMode="auto">
              <a:xfrm>
                <a:off x="2052" y="2495"/>
                <a:ext cx="294" cy="499"/>
                <a:chOff x="2052" y="2495"/>
                <a:chExt cx="294" cy="499"/>
              </a:xfrm>
            </p:grpSpPr>
            <p:sp>
              <p:nvSpPr>
                <p:cNvPr id="12498" name="Rectangle 177"/>
                <p:cNvSpPr>
                  <a:spLocks noChangeArrowheads="1"/>
                </p:cNvSpPr>
                <p:nvPr/>
              </p:nvSpPr>
              <p:spPr bwMode="auto">
                <a:xfrm>
                  <a:off x="2080" y="2495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M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99" name="Rectangle 178"/>
                <p:cNvSpPr>
                  <a:spLocks noChangeArrowheads="1"/>
                </p:cNvSpPr>
                <p:nvPr/>
              </p:nvSpPr>
              <p:spPr bwMode="auto">
                <a:xfrm>
                  <a:off x="2052" y="2495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72" name="Group 179"/>
              <p:cNvGrpSpPr>
                <a:grpSpLocks/>
              </p:cNvGrpSpPr>
              <p:nvPr/>
            </p:nvGrpSpPr>
            <p:grpSpPr bwMode="auto">
              <a:xfrm>
                <a:off x="2346" y="2495"/>
                <a:ext cx="294" cy="499"/>
                <a:chOff x="2346" y="2495"/>
                <a:chExt cx="294" cy="499"/>
              </a:xfrm>
            </p:grpSpPr>
            <p:sp>
              <p:nvSpPr>
                <p:cNvPr id="12496" name="Rectangle 180"/>
                <p:cNvSpPr>
                  <a:spLocks noChangeArrowheads="1"/>
                </p:cNvSpPr>
                <p:nvPr/>
              </p:nvSpPr>
              <p:spPr bwMode="auto">
                <a:xfrm>
                  <a:off x="2374" y="2495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T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97" name="Rectangle 181"/>
                <p:cNvSpPr>
                  <a:spLocks noChangeArrowheads="1"/>
                </p:cNvSpPr>
                <p:nvPr/>
              </p:nvSpPr>
              <p:spPr bwMode="auto">
                <a:xfrm>
                  <a:off x="2346" y="2495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73" name="Group 182"/>
              <p:cNvGrpSpPr>
                <a:grpSpLocks/>
              </p:cNvGrpSpPr>
              <p:nvPr/>
            </p:nvGrpSpPr>
            <p:grpSpPr bwMode="auto">
              <a:xfrm>
                <a:off x="2640" y="2495"/>
                <a:ext cx="292" cy="499"/>
                <a:chOff x="2640" y="2495"/>
                <a:chExt cx="292" cy="499"/>
              </a:xfrm>
            </p:grpSpPr>
            <p:sp>
              <p:nvSpPr>
                <p:cNvPr id="12494" name="Rectangle 183"/>
                <p:cNvSpPr>
                  <a:spLocks noChangeArrowheads="1"/>
                </p:cNvSpPr>
                <p:nvPr/>
              </p:nvSpPr>
              <p:spPr bwMode="auto">
                <a:xfrm>
                  <a:off x="2668" y="2495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V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95" name="Rectangle 184"/>
                <p:cNvSpPr>
                  <a:spLocks noChangeArrowheads="1"/>
                </p:cNvSpPr>
                <p:nvPr/>
              </p:nvSpPr>
              <p:spPr bwMode="auto">
                <a:xfrm>
                  <a:off x="2640" y="2495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74" name="Group 185"/>
              <p:cNvGrpSpPr>
                <a:grpSpLocks/>
              </p:cNvGrpSpPr>
              <p:nvPr/>
            </p:nvGrpSpPr>
            <p:grpSpPr bwMode="auto">
              <a:xfrm>
                <a:off x="0" y="2994"/>
                <a:ext cx="293" cy="499"/>
                <a:chOff x="0" y="2994"/>
                <a:chExt cx="293" cy="499"/>
              </a:xfrm>
            </p:grpSpPr>
            <p:sp>
              <p:nvSpPr>
                <p:cNvPr id="12492" name="Rectangle 186"/>
                <p:cNvSpPr>
                  <a:spLocks noChangeArrowheads="1"/>
                </p:cNvSpPr>
                <p:nvPr/>
              </p:nvSpPr>
              <p:spPr bwMode="auto">
                <a:xfrm>
                  <a:off x="28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R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93" name="Rectangle 187"/>
                <p:cNvSpPr>
                  <a:spLocks noChangeArrowheads="1"/>
                </p:cNvSpPr>
                <p:nvPr/>
              </p:nvSpPr>
              <p:spPr bwMode="auto">
                <a:xfrm>
                  <a:off x="0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75" name="Group 188"/>
              <p:cNvGrpSpPr>
                <a:grpSpLocks/>
              </p:cNvGrpSpPr>
              <p:nvPr/>
            </p:nvGrpSpPr>
            <p:grpSpPr bwMode="auto">
              <a:xfrm>
                <a:off x="293" y="2994"/>
                <a:ext cx="293" cy="499"/>
                <a:chOff x="293" y="2994"/>
                <a:chExt cx="293" cy="499"/>
              </a:xfrm>
            </p:grpSpPr>
            <p:sp>
              <p:nvSpPr>
                <p:cNvPr id="12490" name="Rectangle 189"/>
                <p:cNvSpPr>
                  <a:spLocks noChangeArrowheads="1"/>
                </p:cNvSpPr>
                <p:nvPr/>
              </p:nvSpPr>
              <p:spPr bwMode="auto">
                <a:xfrm>
                  <a:off x="321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S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91" name="Rectangle 190"/>
                <p:cNvSpPr>
                  <a:spLocks noChangeArrowheads="1"/>
                </p:cNvSpPr>
                <p:nvPr/>
              </p:nvSpPr>
              <p:spPr bwMode="auto">
                <a:xfrm>
                  <a:off x="293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76" name="Group 191"/>
              <p:cNvGrpSpPr>
                <a:grpSpLocks/>
              </p:cNvGrpSpPr>
              <p:nvPr/>
            </p:nvGrpSpPr>
            <p:grpSpPr bwMode="auto">
              <a:xfrm>
                <a:off x="586" y="2994"/>
                <a:ext cx="293" cy="499"/>
                <a:chOff x="586" y="2994"/>
                <a:chExt cx="293" cy="499"/>
              </a:xfrm>
            </p:grpSpPr>
            <p:sp>
              <p:nvSpPr>
                <p:cNvPr id="12488" name="Rectangle 192"/>
                <p:cNvSpPr>
                  <a:spLocks noChangeArrowheads="1"/>
                </p:cNvSpPr>
                <p:nvPr/>
              </p:nvSpPr>
              <p:spPr bwMode="auto">
                <a:xfrm>
                  <a:off x="614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O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89" name="Rectangle 193"/>
                <p:cNvSpPr>
                  <a:spLocks noChangeArrowheads="1"/>
                </p:cNvSpPr>
                <p:nvPr/>
              </p:nvSpPr>
              <p:spPr bwMode="auto">
                <a:xfrm>
                  <a:off x="586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77" name="Group 194"/>
              <p:cNvGrpSpPr>
                <a:grpSpLocks/>
              </p:cNvGrpSpPr>
              <p:nvPr/>
            </p:nvGrpSpPr>
            <p:grpSpPr bwMode="auto">
              <a:xfrm>
                <a:off x="879" y="2994"/>
                <a:ext cx="293" cy="499"/>
                <a:chOff x="879" y="2994"/>
                <a:chExt cx="293" cy="499"/>
              </a:xfrm>
            </p:grpSpPr>
            <p:sp>
              <p:nvSpPr>
                <p:cNvPr id="12486" name="Rectangle 195"/>
                <p:cNvSpPr>
                  <a:spLocks noChangeArrowheads="1"/>
                </p:cNvSpPr>
                <p:nvPr/>
              </p:nvSpPr>
              <p:spPr bwMode="auto">
                <a:xfrm>
                  <a:off x="907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P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87" name="Rectangle 196"/>
                <p:cNvSpPr>
                  <a:spLocks noChangeArrowheads="1"/>
                </p:cNvSpPr>
                <p:nvPr/>
              </p:nvSpPr>
              <p:spPr bwMode="auto">
                <a:xfrm>
                  <a:off x="879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78" name="Group 197"/>
              <p:cNvGrpSpPr>
                <a:grpSpLocks/>
              </p:cNvGrpSpPr>
              <p:nvPr/>
            </p:nvGrpSpPr>
            <p:grpSpPr bwMode="auto">
              <a:xfrm>
                <a:off x="1172" y="2994"/>
                <a:ext cx="293" cy="499"/>
                <a:chOff x="1172" y="2994"/>
                <a:chExt cx="293" cy="499"/>
              </a:xfrm>
            </p:grpSpPr>
            <p:sp>
              <p:nvSpPr>
                <p:cNvPr id="12484" name="Rectangle 198"/>
                <p:cNvSpPr>
                  <a:spLocks noChangeArrowheads="1"/>
                </p:cNvSpPr>
                <p:nvPr/>
              </p:nvSpPr>
              <p:spPr bwMode="auto">
                <a:xfrm>
                  <a:off x="1200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K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85" name="Rectangle 199"/>
                <p:cNvSpPr>
                  <a:spLocks noChangeArrowheads="1"/>
                </p:cNvSpPr>
                <p:nvPr/>
              </p:nvSpPr>
              <p:spPr bwMode="auto">
                <a:xfrm>
                  <a:off x="1172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79" name="Group 200"/>
              <p:cNvGrpSpPr>
                <a:grpSpLocks/>
              </p:cNvGrpSpPr>
              <p:nvPr/>
            </p:nvGrpSpPr>
            <p:grpSpPr bwMode="auto">
              <a:xfrm>
                <a:off x="1465" y="2994"/>
                <a:ext cx="293" cy="499"/>
                <a:chOff x="1465" y="2994"/>
                <a:chExt cx="293" cy="499"/>
              </a:xfrm>
            </p:grpSpPr>
            <p:sp>
              <p:nvSpPr>
                <p:cNvPr id="12482" name="Rectangle 201"/>
                <p:cNvSpPr>
                  <a:spLocks noChangeArrowheads="1"/>
                </p:cNvSpPr>
                <p:nvPr/>
              </p:nvSpPr>
              <p:spPr bwMode="auto">
                <a:xfrm>
                  <a:off x="1493" y="2994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Y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83" name="Rectangle 202"/>
                <p:cNvSpPr>
                  <a:spLocks noChangeArrowheads="1"/>
                </p:cNvSpPr>
                <p:nvPr/>
              </p:nvSpPr>
              <p:spPr bwMode="auto">
                <a:xfrm>
                  <a:off x="1465" y="2994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80" name="Group 203"/>
              <p:cNvGrpSpPr>
                <a:grpSpLocks/>
              </p:cNvGrpSpPr>
              <p:nvPr/>
            </p:nvGrpSpPr>
            <p:grpSpPr bwMode="auto">
              <a:xfrm>
                <a:off x="1758" y="2994"/>
                <a:ext cx="294" cy="499"/>
                <a:chOff x="1758" y="2994"/>
                <a:chExt cx="294" cy="499"/>
              </a:xfrm>
            </p:grpSpPr>
            <p:sp>
              <p:nvSpPr>
                <p:cNvPr id="12480" name="Rectangle 204"/>
                <p:cNvSpPr>
                  <a:spLocks noChangeArrowheads="1"/>
                </p:cNvSpPr>
                <p:nvPr/>
              </p:nvSpPr>
              <p:spPr bwMode="auto">
                <a:xfrm>
                  <a:off x="1786" y="2994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K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81" name="Rectangle 205"/>
                <p:cNvSpPr>
                  <a:spLocks noChangeArrowheads="1"/>
                </p:cNvSpPr>
                <p:nvPr/>
              </p:nvSpPr>
              <p:spPr bwMode="auto">
                <a:xfrm>
                  <a:off x="1758" y="2994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81" name="Group 206"/>
              <p:cNvGrpSpPr>
                <a:grpSpLocks/>
              </p:cNvGrpSpPr>
              <p:nvPr/>
            </p:nvGrpSpPr>
            <p:grpSpPr bwMode="auto">
              <a:xfrm>
                <a:off x="2052" y="2994"/>
                <a:ext cx="294" cy="499"/>
                <a:chOff x="2052" y="2994"/>
                <a:chExt cx="294" cy="499"/>
              </a:xfrm>
            </p:grpSpPr>
            <p:sp>
              <p:nvSpPr>
                <p:cNvPr id="12478" name="Rectangle 207"/>
                <p:cNvSpPr>
                  <a:spLocks noChangeArrowheads="1"/>
                </p:cNvSpPr>
                <p:nvPr/>
              </p:nvSpPr>
              <p:spPr bwMode="auto">
                <a:xfrm>
                  <a:off x="2080" y="2994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79" name="Rectangle 208"/>
                <p:cNvSpPr>
                  <a:spLocks noChangeArrowheads="1"/>
                </p:cNvSpPr>
                <p:nvPr/>
              </p:nvSpPr>
              <p:spPr bwMode="auto">
                <a:xfrm>
                  <a:off x="2052" y="2994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82" name="Group 209"/>
              <p:cNvGrpSpPr>
                <a:grpSpLocks/>
              </p:cNvGrpSpPr>
              <p:nvPr/>
            </p:nvGrpSpPr>
            <p:grpSpPr bwMode="auto">
              <a:xfrm>
                <a:off x="2346" y="2994"/>
                <a:ext cx="294" cy="499"/>
                <a:chOff x="2346" y="2994"/>
                <a:chExt cx="294" cy="499"/>
              </a:xfrm>
            </p:grpSpPr>
            <p:sp>
              <p:nvSpPr>
                <p:cNvPr id="12476" name="Rectangle 210"/>
                <p:cNvSpPr>
                  <a:spLocks noChangeArrowheads="1"/>
                </p:cNvSpPr>
                <p:nvPr/>
              </p:nvSpPr>
              <p:spPr bwMode="auto">
                <a:xfrm>
                  <a:off x="2374" y="2994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77" name="Rectangle 211"/>
                <p:cNvSpPr>
                  <a:spLocks noChangeArrowheads="1"/>
                </p:cNvSpPr>
                <p:nvPr/>
              </p:nvSpPr>
              <p:spPr bwMode="auto">
                <a:xfrm>
                  <a:off x="2346" y="2994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83" name="Group 212"/>
              <p:cNvGrpSpPr>
                <a:grpSpLocks/>
              </p:cNvGrpSpPr>
              <p:nvPr/>
            </p:nvGrpSpPr>
            <p:grpSpPr bwMode="auto">
              <a:xfrm>
                <a:off x="2640" y="2994"/>
                <a:ext cx="292" cy="499"/>
                <a:chOff x="2640" y="2994"/>
                <a:chExt cx="292" cy="499"/>
              </a:xfrm>
            </p:grpSpPr>
            <p:sp>
              <p:nvSpPr>
                <p:cNvPr id="12474" name="Rectangle 213"/>
                <p:cNvSpPr>
                  <a:spLocks noChangeArrowheads="1"/>
                </p:cNvSpPr>
                <p:nvPr/>
              </p:nvSpPr>
              <p:spPr bwMode="auto">
                <a:xfrm>
                  <a:off x="2668" y="2994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L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75" name="Rectangle 214"/>
                <p:cNvSpPr>
                  <a:spLocks noChangeArrowheads="1"/>
                </p:cNvSpPr>
                <p:nvPr/>
              </p:nvSpPr>
              <p:spPr bwMode="auto">
                <a:xfrm>
                  <a:off x="2640" y="2994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84" name="Group 215"/>
              <p:cNvGrpSpPr>
                <a:grpSpLocks/>
              </p:cNvGrpSpPr>
              <p:nvPr/>
            </p:nvGrpSpPr>
            <p:grpSpPr bwMode="auto">
              <a:xfrm>
                <a:off x="0" y="3493"/>
                <a:ext cx="293" cy="499"/>
                <a:chOff x="0" y="3493"/>
                <a:chExt cx="293" cy="499"/>
              </a:xfrm>
            </p:grpSpPr>
            <p:sp>
              <p:nvSpPr>
                <p:cNvPr id="12472" name="Rectangle 216"/>
                <p:cNvSpPr>
                  <a:spLocks noChangeArrowheads="1"/>
                </p:cNvSpPr>
                <p:nvPr/>
              </p:nvSpPr>
              <p:spPr bwMode="auto">
                <a:xfrm>
                  <a:off x="28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Ď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73" name="Rectangle 217"/>
                <p:cNvSpPr>
                  <a:spLocks noChangeArrowheads="1"/>
                </p:cNvSpPr>
                <p:nvPr/>
              </p:nvSpPr>
              <p:spPr bwMode="auto">
                <a:xfrm>
                  <a:off x="0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85" name="Group 218"/>
              <p:cNvGrpSpPr>
                <a:grpSpLocks/>
              </p:cNvGrpSpPr>
              <p:nvPr/>
            </p:nvGrpSpPr>
            <p:grpSpPr bwMode="auto">
              <a:xfrm>
                <a:off x="293" y="3493"/>
                <a:ext cx="293" cy="499"/>
                <a:chOff x="293" y="3493"/>
                <a:chExt cx="293" cy="499"/>
              </a:xfrm>
            </p:grpSpPr>
            <p:sp>
              <p:nvSpPr>
                <p:cNvPr id="12470" name="Rectangle 219"/>
                <p:cNvSpPr>
                  <a:spLocks noChangeArrowheads="1"/>
                </p:cNvSpPr>
                <p:nvPr/>
              </p:nvSpPr>
              <p:spPr bwMode="auto">
                <a:xfrm>
                  <a:off x="321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I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71" name="Rectangle 220"/>
                <p:cNvSpPr>
                  <a:spLocks noChangeArrowheads="1"/>
                </p:cNvSpPr>
                <p:nvPr/>
              </p:nvSpPr>
              <p:spPr bwMode="auto">
                <a:xfrm>
                  <a:off x="293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86" name="Group 221"/>
              <p:cNvGrpSpPr>
                <a:grpSpLocks/>
              </p:cNvGrpSpPr>
              <p:nvPr/>
            </p:nvGrpSpPr>
            <p:grpSpPr bwMode="auto">
              <a:xfrm>
                <a:off x="586" y="3493"/>
                <a:ext cx="293" cy="499"/>
                <a:chOff x="586" y="3493"/>
                <a:chExt cx="293" cy="499"/>
              </a:xfrm>
            </p:grpSpPr>
            <p:sp>
              <p:nvSpPr>
                <p:cNvPr id="12468" name="Rectangle 222"/>
                <p:cNvSpPr>
                  <a:spLocks noChangeArrowheads="1"/>
                </p:cNvSpPr>
                <p:nvPr/>
              </p:nvSpPr>
              <p:spPr bwMode="auto">
                <a:xfrm>
                  <a:off x="614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V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69" name="Rectangle 223"/>
                <p:cNvSpPr>
                  <a:spLocks noChangeArrowheads="1"/>
                </p:cNvSpPr>
                <p:nvPr/>
              </p:nvSpPr>
              <p:spPr bwMode="auto">
                <a:xfrm>
                  <a:off x="586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87" name="Group 224"/>
              <p:cNvGrpSpPr>
                <a:grpSpLocks/>
              </p:cNvGrpSpPr>
              <p:nvPr/>
            </p:nvGrpSpPr>
            <p:grpSpPr bwMode="auto">
              <a:xfrm>
                <a:off x="879" y="3493"/>
                <a:ext cx="293" cy="499"/>
                <a:chOff x="879" y="3493"/>
                <a:chExt cx="293" cy="499"/>
              </a:xfrm>
            </p:grpSpPr>
            <p:sp>
              <p:nvSpPr>
                <p:cNvPr id="12466" name="Rectangle 225"/>
                <p:cNvSpPr>
                  <a:spLocks noChangeArrowheads="1"/>
                </p:cNvSpPr>
                <p:nvPr/>
              </p:nvSpPr>
              <p:spPr bwMode="auto">
                <a:xfrm>
                  <a:off x="907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Y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67" name="Rectangle 226"/>
                <p:cNvSpPr>
                  <a:spLocks noChangeArrowheads="1"/>
                </p:cNvSpPr>
                <p:nvPr/>
              </p:nvSpPr>
              <p:spPr bwMode="auto">
                <a:xfrm>
                  <a:off x="879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88" name="Group 227"/>
              <p:cNvGrpSpPr>
                <a:grpSpLocks/>
              </p:cNvGrpSpPr>
              <p:nvPr/>
            </p:nvGrpSpPr>
            <p:grpSpPr bwMode="auto">
              <a:xfrm>
                <a:off x="1172" y="3493"/>
                <a:ext cx="293" cy="499"/>
                <a:chOff x="1172" y="3493"/>
                <a:chExt cx="293" cy="499"/>
              </a:xfrm>
            </p:grpSpPr>
            <p:sp>
              <p:nvSpPr>
                <p:cNvPr id="12464" name="Rectangle 228"/>
                <p:cNvSpPr>
                  <a:spLocks noChangeArrowheads="1"/>
                </p:cNvSpPr>
                <p:nvPr/>
              </p:nvSpPr>
              <p:spPr bwMode="auto">
                <a:xfrm>
                  <a:off x="1200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U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65" name="Rectangle 229"/>
                <p:cNvSpPr>
                  <a:spLocks noChangeArrowheads="1"/>
                </p:cNvSpPr>
                <p:nvPr/>
              </p:nvSpPr>
              <p:spPr bwMode="auto">
                <a:xfrm>
                  <a:off x="1172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89" name="Group 230"/>
              <p:cNvGrpSpPr>
                <a:grpSpLocks/>
              </p:cNvGrpSpPr>
              <p:nvPr/>
            </p:nvGrpSpPr>
            <p:grpSpPr bwMode="auto">
              <a:xfrm>
                <a:off x="1465" y="3493"/>
                <a:ext cx="293" cy="499"/>
                <a:chOff x="1465" y="3493"/>
                <a:chExt cx="293" cy="499"/>
              </a:xfrm>
            </p:grpSpPr>
            <p:sp>
              <p:nvSpPr>
                <p:cNvPr id="12462" name="Rectangle 231"/>
                <p:cNvSpPr>
                  <a:spLocks noChangeArrowheads="1"/>
                </p:cNvSpPr>
                <p:nvPr/>
              </p:nvSpPr>
              <p:spPr bwMode="auto">
                <a:xfrm>
                  <a:off x="1493" y="3493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63" name="Rectangle 232"/>
                <p:cNvSpPr>
                  <a:spLocks noChangeArrowheads="1"/>
                </p:cNvSpPr>
                <p:nvPr/>
              </p:nvSpPr>
              <p:spPr bwMode="auto">
                <a:xfrm>
                  <a:off x="1465" y="3493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90" name="Group 233"/>
              <p:cNvGrpSpPr>
                <a:grpSpLocks/>
              </p:cNvGrpSpPr>
              <p:nvPr/>
            </p:nvGrpSpPr>
            <p:grpSpPr bwMode="auto">
              <a:xfrm>
                <a:off x="1758" y="3493"/>
                <a:ext cx="294" cy="499"/>
                <a:chOff x="1758" y="3493"/>
                <a:chExt cx="294" cy="499"/>
              </a:xfrm>
            </p:grpSpPr>
            <p:sp>
              <p:nvSpPr>
                <p:cNvPr id="12460" name="Rectangle 234"/>
                <p:cNvSpPr>
                  <a:spLocks noChangeArrowheads="1"/>
                </p:cNvSpPr>
                <p:nvPr/>
              </p:nvSpPr>
              <p:spPr bwMode="auto">
                <a:xfrm>
                  <a:off x="1786" y="3493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I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61" name="Rectangle 235"/>
                <p:cNvSpPr>
                  <a:spLocks noChangeArrowheads="1"/>
                </p:cNvSpPr>
                <p:nvPr/>
              </p:nvSpPr>
              <p:spPr bwMode="auto">
                <a:xfrm>
                  <a:off x="1758" y="3493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91" name="Group 236"/>
              <p:cNvGrpSpPr>
                <a:grpSpLocks/>
              </p:cNvGrpSpPr>
              <p:nvPr/>
            </p:nvGrpSpPr>
            <p:grpSpPr bwMode="auto">
              <a:xfrm>
                <a:off x="2052" y="3493"/>
                <a:ext cx="294" cy="499"/>
                <a:chOff x="2052" y="3493"/>
                <a:chExt cx="294" cy="499"/>
              </a:xfrm>
            </p:grpSpPr>
            <p:sp>
              <p:nvSpPr>
                <p:cNvPr id="12458" name="Rectangle 237"/>
                <p:cNvSpPr>
                  <a:spLocks noChangeArrowheads="1"/>
                </p:cNvSpPr>
                <p:nvPr/>
              </p:nvSpPr>
              <p:spPr bwMode="auto">
                <a:xfrm>
                  <a:off x="2080" y="3493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J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59" name="Rectangle 238"/>
                <p:cNvSpPr>
                  <a:spLocks noChangeArrowheads="1"/>
                </p:cNvSpPr>
                <p:nvPr/>
              </p:nvSpPr>
              <p:spPr bwMode="auto">
                <a:xfrm>
                  <a:off x="2052" y="3493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92" name="Group 239"/>
              <p:cNvGrpSpPr>
                <a:grpSpLocks/>
              </p:cNvGrpSpPr>
              <p:nvPr/>
            </p:nvGrpSpPr>
            <p:grpSpPr bwMode="auto">
              <a:xfrm>
                <a:off x="2346" y="3493"/>
                <a:ext cx="294" cy="499"/>
                <a:chOff x="2346" y="3493"/>
                <a:chExt cx="294" cy="499"/>
              </a:xfrm>
            </p:grpSpPr>
            <p:sp>
              <p:nvSpPr>
                <p:cNvPr id="12456" name="Rectangle 240"/>
                <p:cNvSpPr>
                  <a:spLocks noChangeArrowheads="1"/>
                </p:cNvSpPr>
                <p:nvPr/>
              </p:nvSpPr>
              <p:spPr bwMode="auto">
                <a:xfrm>
                  <a:off x="2374" y="3493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U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57" name="Rectangle 241"/>
                <p:cNvSpPr>
                  <a:spLocks noChangeArrowheads="1"/>
                </p:cNvSpPr>
                <p:nvPr/>
              </p:nvSpPr>
              <p:spPr bwMode="auto">
                <a:xfrm>
                  <a:off x="2346" y="3493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93" name="Group 242"/>
              <p:cNvGrpSpPr>
                <a:grpSpLocks/>
              </p:cNvGrpSpPr>
              <p:nvPr/>
            </p:nvGrpSpPr>
            <p:grpSpPr bwMode="auto">
              <a:xfrm>
                <a:off x="2640" y="3493"/>
                <a:ext cx="292" cy="499"/>
                <a:chOff x="2640" y="3493"/>
                <a:chExt cx="292" cy="499"/>
              </a:xfrm>
            </p:grpSpPr>
            <p:sp>
              <p:nvSpPr>
                <p:cNvPr id="12454" name="Rectangle 243"/>
                <p:cNvSpPr>
                  <a:spLocks noChangeArrowheads="1"/>
                </p:cNvSpPr>
                <p:nvPr/>
              </p:nvSpPr>
              <p:spPr bwMode="auto">
                <a:xfrm>
                  <a:off x="2668" y="3493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55" name="Rectangle 244"/>
                <p:cNvSpPr>
                  <a:spLocks noChangeArrowheads="1"/>
                </p:cNvSpPr>
                <p:nvPr/>
              </p:nvSpPr>
              <p:spPr bwMode="auto">
                <a:xfrm>
                  <a:off x="2640" y="3493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94" name="Group 245"/>
              <p:cNvGrpSpPr>
                <a:grpSpLocks/>
              </p:cNvGrpSpPr>
              <p:nvPr/>
            </p:nvGrpSpPr>
            <p:grpSpPr bwMode="auto">
              <a:xfrm>
                <a:off x="0" y="3992"/>
                <a:ext cx="293" cy="499"/>
                <a:chOff x="0" y="3992"/>
                <a:chExt cx="293" cy="499"/>
              </a:xfrm>
            </p:grpSpPr>
            <p:sp>
              <p:nvSpPr>
                <p:cNvPr id="12452" name="Rectangle 246"/>
                <p:cNvSpPr>
                  <a:spLocks noChangeArrowheads="1"/>
                </p:cNvSpPr>
                <p:nvPr/>
              </p:nvSpPr>
              <p:spPr bwMode="auto">
                <a:xfrm>
                  <a:off x="28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Ě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53" name="Rectangle 247"/>
                <p:cNvSpPr>
                  <a:spLocks noChangeArrowheads="1"/>
                </p:cNvSpPr>
                <p:nvPr/>
              </p:nvSpPr>
              <p:spPr bwMode="auto">
                <a:xfrm>
                  <a:off x="0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95" name="Group 248"/>
              <p:cNvGrpSpPr>
                <a:grpSpLocks/>
              </p:cNvGrpSpPr>
              <p:nvPr/>
            </p:nvGrpSpPr>
            <p:grpSpPr bwMode="auto">
              <a:xfrm>
                <a:off x="293" y="3992"/>
                <a:ext cx="293" cy="499"/>
                <a:chOff x="293" y="3992"/>
                <a:chExt cx="293" cy="499"/>
              </a:xfrm>
            </p:grpSpPr>
            <p:sp>
              <p:nvSpPr>
                <p:cNvPr id="12450" name="Rectangle 249"/>
                <p:cNvSpPr>
                  <a:spLocks noChangeArrowheads="1"/>
                </p:cNvSpPr>
                <p:nvPr/>
              </p:nvSpPr>
              <p:spPr bwMode="auto">
                <a:xfrm>
                  <a:off x="321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51" name="Rectangle 250"/>
                <p:cNvSpPr>
                  <a:spLocks noChangeArrowheads="1"/>
                </p:cNvSpPr>
                <p:nvPr/>
              </p:nvSpPr>
              <p:spPr bwMode="auto">
                <a:xfrm>
                  <a:off x="293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96" name="Group 251"/>
              <p:cNvGrpSpPr>
                <a:grpSpLocks/>
              </p:cNvGrpSpPr>
              <p:nvPr/>
            </p:nvGrpSpPr>
            <p:grpSpPr bwMode="auto">
              <a:xfrm>
                <a:off x="586" y="3992"/>
                <a:ext cx="293" cy="499"/>
                <a:chOff x="586" y="3992"/>
                <a:chExt cx="293" cy="499"/>
              </a:xfrm>
            </p:grpSpPr>
            <p:sp>
              <p:nvSpPr>
                <p:cNvPr id="12448" name="Rectangle 252"/>
                <p:cNvSpPr>
                  <a:spLocks noChangeArrowheads="1"/>
                </p:cNvSpPr>
                <p:nvPr/>
              </p:nvSpPr>
              <p:spPr bwMode="auto">
                <a:xfrm>
                  <a:off x="614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B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49" name="Rectangle 253"/>
                <p:cNvSpPr>
                  <a:spLocks noChangeArrowheads="1"/>
                </p:cNvSpPr>
                <p:nvPr/>
              </p:nvSpPr>
              <p:spPr bwMode="auto">
                <a:xfrm>
                  <a:off x="586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97" name="Group 254"/>
              <p:cNvGrpSpPr>
                <a:grpSpLocks/>
              </p:cNvGrpSpPr>
              <p:nvPr/>
            </p:nvGrpSpPr>
            <p:grpSpPr bwMode="auto">
              <a:xfrm>
                <a:off x="879" y="3992"/>
                <a:ext cx="293" cy="499"/>
                <a:chOff x="879" y="3992"/>
                <a:chExt cx="293" cy="499"/>
              </a:xfrm>
            </p:grpSpPr>
            <p:sp>
              <p:nvSpPr>
                <p:cNvPr id="12446" name="Rectangle 255"/>
                <p:cNvSpPr>
                  <a:spLocks noChangeArrowheads="1"/>
                </p:cNvSpPr>
                <p:nvPr/>
              </p:nvSpPr>
              <p:spPr bwMode="auto">
                <a:xfrm>
                  <a:off x="907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U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47" name="Rectangle 256"/>
                <p:cNvSpPr>
                  <a:spLocks noChangeArrowheads="1"/>
                </p:cNvSpPr>
                <p:nvPr/>
              </p:nvSpPr>
              <p:spPr bwMode="auto">
                <a:xfrm>
                  <a:off x="879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98" name="Group 257"/>
              <p:cNvGrpSpPr>
                <a:grpSpLocks/>
              </p:cNvGrpSpPr>
              <p:nvPr/>
            </p:nvGrpSpPr>
            <p:grpSpPr bwMode="auto">
              <a:xfrm>
                <a:off x="1172" y="3992"/>
                <a:ext cx="293" cy="499"/>
                <a:chOff x="1172" y="3992"/>
                <a:chExt cx="293" cy="499"/>
              </a:xfrm>
            </p:grpSpPr>
            <p:sp>
              <p:nvSpPr>
                <p:cNvPr id="12444" name="Rectangle 258"/>
                <p:cNvSpPr>
                  <a:spLocks noChangeArrowheads="1"/>
                </p:cNvSpPr>
                <p:nvPr/>
              </p:nvSpPr>
              <p:spPr bwMode="auto">
                <a:xfrm>
                  <a:off x="1200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K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45" name="Rectangle 259"/>
                <p:cNvSpPr>
                  <a:spLocks noChangeArrowheads="1"/>
                </p:cNvSpPr>
                <p:nvPr/>
              </p:nvSpPr>
              <p:spPr bwMode="auto">
                <a:xfrm>
                  <a:off x="1172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399" name="Group 260"/>
              <p:cNvGrpSpPr>
                <a:grpSpLocks/>
              </p:cNvGrpSpPr>
              <p:nvPr/>
            </p:nvGrpSpPr>
            <p:grpSpPr bwMode="auto">
              <a:xfrm>
                <a:off x="1465" y="3992"/>
                <a:ext cx="293" cy="499"/>
                <a:chOff x="1465" y="3992"/>
                <a:chExt cx="293" cy="499"/>
              </a:xfrm>
            </p:grpSpPr>
            <p:sp>
              <p:nvSpPr>
                <p:cNvPr id="12442" name="Rectangle 261"/>
                <p:cNvSpPr>
                  <a:spLocks noChangeArrowheads="1"/>
                </p:cNvSpPr>
                <p:nvPr/>
              </p:nvSpPr>
              <p:spPr bwMode="auto">
                <a:xfrm>
                  <a:off x="1493" y="3992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M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43" name="Rectangle 262"/>
                <p:cNvSpPr>
                  <a:spLocks noChangeArrowheads="1"/>
                </p:cNvSpPr>
                <p:nvPr/>
              </p:nvSpPr>
              <p:spPr bwMode="auto">
                <a:xfrm>
                  <a:off x="1465" y="3992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00" name="Group 263"/>
              <p:cNvGrpSpPr>
                <a:grpSpLocks/>
              </p:cNvGrpSpPr>
              <p:nvPr/>
            </p:nvGrpSpPr>
            <p:grpSpPr bwMode="auto">
              <a:xfrm>
                <a:off x="1758" y="3992"/>
                <a:ext cx="294" cy="499"/>
                <a:chOff x="1758" y="3992"/>
                <a:chExt cx="294" cy="499"/>
              </a:xfrm>
            </p:grpSpPr>
            <p:sp>
              <p:nvSpPr>
                <p:cNvPr id="12440" name="Rectangle 264"/>
                <p:cNvSpPr>
                  <a:spLocks noChangeArrowheads="1"/>
                </p:cNvSpPr>
                <p:nvPr/>
              </p:nvSpPr>
              <p:spPr bwMode="auto">
                <a:xfrm>
                  <a:off x="1786" y="3992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N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41" name="Rectangle 265"/>
                <p:cNvSpPr>
                  <a:spLocks noChangeArrowheads="1"/>
                </p:cNvSpPr>
                <p:nvPr/>
              </p:nvSpPr>
              <p:spPr bwMode="auto">
                <a:xfrm>
                  <a:off x="1758" y="3992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01" name="Group 266"/>
              <p:cNvGrpSpPr>
                <a:grpSpLocks/>
              </p:cNvGrpSpPr>
              <p:nvPr/>
            </p:nvGrpSpPr>
            <p:grpSpPr bwMode="auto">
              <a:xfrm>
                <a:off x="2052" y="3992"/>
                <a:ext cx="294" cy="499"/>
                <a:chOff x="2052" y="3992"/>
                <a:chExt cx="294" cy="499"/>
              </a:xfrm>
            </p:grpSpPr>
            <p:sp>
              <p:nvSpPr>
                <p:cNvPr id="12438" name="Rectangle 267"/>
                <p:cNvSpPr>
                  <a:spLocks noChangeArrowheads="1"/>
                </p:cNvSpPr>
                <p:nvPr/>
              </p:nvSpPr>
              <p:spPr bwMode="auto">
                <a:xfrm>
                  <a:off x="2080" y="3992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K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39" name="Rectangle 268"/>
                <p:cNvSpPr>
                  <a:spLocks noChangeArrowheads="1"/>
                </p:cNvSpPr>
                <p:nvPr/>
              </p:nvSpPr>
              <p:spPr bwMode="auto">
                <a:xfrm>
                  <a:off x="2052" y="3992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02" name="Group 269"/>
              <p:cNvGrpSpPr>
                <a:grpSpLocks/>
              </p:cNvGrpSpPr>
              <p:nvPr/>
            </p:nvGrpSpPr>
            <p:grpSpPr bwMode="auto">
              <a:xfrm>
                <a:off x="2346" y="3992"/>
                <a:ext cx="294" cy="499"/>
                <a:chOff x="2346" y="3992"/>
                <a:chExt cx="294" cy="499"/>
              </a:xfrm>
            </p:grpSpPr>
            <p:sp>
              <p:nvSpPr>
                <p:cNvPr id="12436" name="Rectangle 270"/>
                <p:cNvSpPr>
                  <a:spLocks noChangeArrowheads="1"/>
                </p:cNvSpPr>
                <p:nvPr/>
              </p:nvSpPr>
              <p:spPr bwMode="auto">
                <a:xfrm>
                  <a:off x="2374" y="3992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G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37" name="Rectangle 271"/>
                <p:cNvSpPr>
                  <a:spLocks noChangeArrowheads="1"/>
                </p:cNvSpPr>
                <p:nvPr/>
              </p:nvSpPr>
              <p:spPr bwMode="auto">
                <a:xfrm>
                  <a:off x="2346" y="3992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03" name="Group 272"/>
              <p:cNvGrpSpPr>
                <a:grpSpLocks/>
              </p:cNvGrpSpPr>
              <p:nvPr/>
            </p:nvGrpSpPr>
            <p:grpSpPr bwMode="auto">
              <a:xfrm>
                <a:off x="2640" y="3992"/>
                <a:ext cx="292" cy="499"/>
                <a:chOff x="2640" y="3992"/>
                <a:chExt cx="292" cy="499"/>
              </a:xfrm>
            </p:grpSpPr>
            <p:sp>
              <p:nvSpPr>
                <p:cNvPr id="12434" name="Rectangle 273"/>
                <p:cNvSpPr>
                  <a:spLocks noChangeArrowheads="1"/>
                </p:cNvSpPr>
                <p:nvPr/>
              </p:nvSpPr>
              <p:spPr bwMode="auto">
                <a:xfrm>
                  <a:off x="2668" y="3992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S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35" name="Rectangle 274"/>
                <p:cNvSpPr>
                  <a:spLocks noChangeArrowheads="1"/>
                </p:cNvSpPr>
                <p:nvPr/>
              </p:nvSpPr>
              <p:spPr bwMode="auto">
                <a:xfrm>
                  <a:off x="2640" y="3992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04" name="Group 275"/>
              <p:cNvGrpSpPr>
                <a:grpSpLocks/>
              </p:cNvGrpSpPr>
              <p:nvPr/>
            </p:nvGrpSpPr>
            <p:grpSpPr bwMode="auto">
              <a:xfrm>
                <a:off x="0" y="4491"/>
                <a:ext cx="293" cy="499"/>
                <a:chOff x="0" y="4491"/>
                <a:chExt cx="293" cy="499"/>
              </a:xfrm>
            </p:grpSpPr>
            <p:sp>
              <p:nvSpPr>
                <p:cNvPr id="12432" name="Rectangle 276"/>
                <p:cNvSpPr>
                  <a:spLocks noChangeArrowheads="1"/>
                </p:cNvSpPr>
                <p:nvPr/>
              </p:nvSpPr>
              <p:spPr bwMode="auto">
                <a:xfrm>
                  <a:off x="28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M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33" name="Rectangle 277"/>
                <p:cNvSpPr>
                  <a:spLocks noChangeArrowheads="1"/>
                </p:cNvSpPr>
                <p:nvPr/>
              </p:nvSpPr>
              <p:spPr bwMode="auto">
                <a:xfrm>
                  <a:off x="0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05" name="Group 278"/>
              <p:cNvGrpSpPr>
                <a:grpSpLocks/>
              </p:cNvGrpSpPr>
              <p:nvPr/>
            </p:nvGrpSpPr>
            <p:grpSpPr bwMode="auto">
              <a:xfrm>
                <a:off x="293" y="4491"/>
                <a:ext cx="293" cy="499"/>
                <a:chOff x="293" y="4491"/>
                <a:chExt cx="293" cy="499"/>
              </a:xfrm>
            </p:grpSpPr>
            <p:sp>
              <p:nvSpPr>
                <p:cNvPr id="12430" name="Rectangle 279"/>
                <p:cNvSpPr>
                  <a:spLocks noChangeArrowheads="1"/>
                </p:cNvSpPr>
                <p:nvPr/>
              </p:nvSpPr>
              <p:spPr bwMode="auto">
                <a:xfrm>
                  <a:off x="321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Y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31" name="Rectangle 280"/>
                <p:cNvSpPr>
                  <a:spLocks noChangeArrowheads="1"/>
                </p:cNvSpPr>
                <p:nvPr/>
              </p:nvSpPr>
              <p:spPr bwMode="auto">
                <a:xfrm>
                  <a:off x="293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06" name="Group 281"/>
              <p:cNvGrpSpPr>
                <a:grpSpLocks/>
              </p:cNvGrpSpPr>
              <p:nvPr/>
            </p:nvGrpSpPr>
            <p:grpSpPr bwMode="auto">
              <a:xfrm>
                <a:off x="586" y="4491"/>
                <a:ext cx="293" cy="499"/>
                <a:chOff x="586" y="4491"/>
                <a:chExt cx="293" cy="499"/>
              </a:xfrm>
            </p:grpSpPr>
            <p:sp>
              <p:nvSpPr>
                <p:cNvPr id="12428" name="Rectangle 282"/>
                <p:cNvSpPr>
                  <a:spLocks noChangeArrowheads="1"/>
                </p:cNvSpPr>
                <p:nvPr/>
              </p:nvSpPr>
              <p:spPr bwMode="auto">
                <a:xfrm>
                  <a:off x="614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N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29" name="Rectangle 283"/>
                <p:cNvSpPr>
                  <a:spLocks noChangeArrowheads="1"/>
                </p:cNvSpPr>
                <p:nvPr/>
              </p:nvSpPr>
              <p:spPr bwMode="auto">
                <a:xfrm>
                  <a:off x="586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07" name="Group 284"/>
              <p:cNvGrpSpPr>
                <a:grpSpLocks/>
              </p:cNvGrpSpPr>
              <p:nvPr/>
            </p:nvGrpSpPr>
            <p:grpSpPr bwMode="auto">
              <a:xfrm>
                <a:off x="879" y="4491"/>
                <a:ext cx="293" cy="499"/>
                <a:chOff x="879" y="4491"/>
                <a:chExt cx="293" cy="499"/>
              </a:xfrm>
            </p:grpSpPr>
            <p:sp>
              <p:nvSpPr>
                <p:cNvPr id="12426" name="Rectangle 285"/>
                <p:cNvSpPr>
                  <a:spLocks noChangeArrowheads="1"/>
                </p:cNvSpPr>
                <p:nvPr/>
              </p:nvSpPr>
              <p:spPr bwMode="auto">
                <a:xfrm>
                  <a:off x="907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I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27" name="Rectangle 286"/>
                <p:cNvSpPr>
                  <a:spLocks noChangeArrowheads="1"/>
                </p:cNvSpPr>
                <p:nvPr/>
              </p:nvSpPr>
              <p:spPr bwMode="auto">
                <a:xfrm>
                  <a:off x="879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08" name="Group 287"/>
              <p:cNvGrpSpPr>
                <a:grpSpLocks/>
              </p:cNvGrpSpPr>
              <p:nvPr/>
            </p:nvGrpSpPr>
            <p:grpSpPr bwMode="auto">
              <a:xfrm>
                <a:off x="1172" y="4491"/>
                <a:ext cx="293" cy="499"/>
                <a:chOff x="1172" y="4491"/>
                <a:chExt cx="293" cy="499"/>
              </a:xfrm>
            </p:grpSpPr>
            <p:sp>
              <p:nvSpPr>
                <p:cNvPr id="12424" name="Rectangle 288"/>
                <p:cNvSpPr>
                  <a:spLocks noChangeArrowheads="1"/>
                </p:cNvSpPr>
                <p:nvPr/>
              </p:nvSpPr>
              <p:spPr bwMode="auto">
                <a:xfrm>
                  <a:off x="1200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V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25" name="Rectangle 289"/>
                <p:cNvSpPr>
                  <a:spLocks noChangeArrowheads="1"/>
                </p:cNvSpPr>
                <p:nvPr/>
              </p:nvSpPr>
              <p:spPr bwMode="auto">
                <a:xfrm>
                  <a:off x="1172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09" name="Group 290"/>
              <p:cNvGrpSpPr>
                <a:grpSpLocks/>
              </p:cNvGrpSpPr>
              <p:nvPr/>
            </p:nvGrpSpPr>
            <p:grpSpPr bwMode="auto">
              <a:xfrm>
                <a:off x="1465" y="4491"/>
                <a:ext cx="293" cy="499"/>
                <a:chOff x="1465" y="4491"/>
                <a:chExt cx="293" cy="499"/>
              </a:xfrm>
            </p:grpSpPr>
            <p:sp>
              <p:nvSpPr>
                <p:cNvPr id="12422" name="Rectangle 291"/>
                <p:cNvSpPr>
                  <a:spLocks noChangeArrowheads="1"/>
                </p:cNvSpPr>
                <p:nvPr/>
              </p:nvSpPr>
              <p:spPr bwMode="auto">
                <a:xfrm>
                  <a:off x="1493" y="4491"/>
                  <a:ext cx="237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T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23" name="Rectangle 292"/>
                <p:cNvSpPr>
                  <a:spLocks noChangeArrowheads="1"/>
                </p:cNvSpPr>
                <p:nvPr/>
              </p:nvSpPr>
              <p:spPr bwMode="auto">
                <a:xfrm>
                  <a:off x="1465" y="4491"/>
                  <a:ext cx="293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10" name="Group 293"/>
              <p:cNvGrpSpPr>
                <a:grpSpLocks/>
              </p:cNvGrpSpPr>
              <p:nvPr/>
            </p:nvGrpSpPr>
            <p:grpSpPr bwMode="auto">
              <a:xfrm>
                <a:off x="1758" y="4491"/>
                <a:ext cx="294" cy="499"/>
                <a:chOff x="1758" y="4491"/>
                <a:chExt cx="294" cy="499"/>
              </a:xfrm>
            </p:grpSpPr>
            <p:sp>
              <p:nvSpPr>
                <p:cNvPr id="12420" name="Rectangle 294"/>
                <p:cNvSpPr>
                  <a:spLocks noChangeArrowheads="1"/>
                </p:cNvSpPr>
                <p:nvPr/>
              </p:nvSpPr>
              <p:spPr bwMode="auto">
                <a:xfrm>
                  <a:off x="1786" y="4491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S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21" name="Rectangle 295"/>
                <p:cNvSpPr>
                  <a:spLocks noChangeArrowheads="1"/>
                </p:cNvSpPr>
                <p:nvPr/>
              </p:nvSpPr>
              <p:spPr bwMode="auto">
                <a:xfrm>
                  <a:off x="1758" y="4491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11" name="Group 296"/>
              <p:cNvGrpSpPr>
                <a:grpSpLocks/>
              </p:cNvGrpSpPr>
              <p:nvPr/>
            </p:nvGrpSpPr>
            <p:grpSpPr bwMode="auto">
              <a:xfrm>
                <a:off x="2052" y="4491"/>
                <a:ext cx="294" cy="499"/>
                <a:chOff x="2052" y="4491"/>
                <a:chExt cx="294" cy="499"/>
              </a:xfrm>
            </p:grpSpPr>
            <p:sp>
              <p:nvSpPr>
                <p:cNvPr id="12418" name="Rectangle 297"/>
                <p:cNvSpPr>
                  <a:spLocks noChangeArrowheads="1"/>
                </p:cNvSpPr>
                <p:nvPr/>
              </p:nvSpPr>
              <p:spPr bwMode="auto">
                <a:xfrm>
                  <a:off x="2080" y="4491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19" name="Rectangle 298"/>
                <p:cNvSpPr>
                  <a:spLocks noChangeArrowheads="1"/>
                </p:cNvSpPr>
                <p:nvPr/>
              </p:nvSpPr>
              <p:spPr bwMode="auto">
                <a:xfrm>
                  <a:off x="2052" y="4491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12" name="Group 299"/>
              <p:cNvGrpSpPr>
                <a:grpSpLocks/>
              </p:cNvGrpSpPr>
              <p:nvPr/>
            </p:nvGrpSpPr>
            <p:grpSpPr bwMode="auto">
              <a:xfrm>
                <a:off x="2346" y="4491"/>
                <a:ext cx="294" cy="499"/>
                <a:chOff x="2346" y="4491"/>
                <a:chExt cx="294" cy="499"/>
              </a:xfrm>
            </p:grpSpPr>
            <p:sp>
              <p:nvSpPr>
                <p:cNvPr id="12416" name="Rectangle 300"/>
                <p:cNvSpPr>
                  <a:spLocks noChangeArrowheads="1"/>
                </p:cNvSpPr>
                <p:nvPr/>
              </p:nvSpPr>
              <p:spPr bwMode="auto">
                <a:xfrm>
                  <a:off x="2374" y="4491"/>
                  <a:ext cx="238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P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17" name="Rectangle 301"/>
                <p:cNvSpPr>
                  <a:spLocks noChangeArrowheads="1"/>
                </p:cNvSpPr>
                <p:nvPr/>
              </p:nvSpPr>
              <p:spPr bwMode="auto">
                <a:xfrm>
                  <a:off x="2346" y="4491"/>
                  <a:ext cx="294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  <p:grpSp>
            <p:nvGrpSpPr>
              <p:cNvPr id="12413" name="Group 302"/>
              <p:cNvGrpSpPr>
                <a:grpSpLocks/>
              </p:cNvGrpSpPr>
              <p:nvPr/>
            </p:nvGrpSpPr>
            <p:grpSpPr bwMode="auto">
              <a:xfrm>
                <a:off x="2640" y="4491"/>
                <a:ext cx="292" cy="499"/>
                <a:chOff x="2640" y="4491"/>
                <a:chExt cx="292" cy="499"/>
              </a:xfrm>
            </p:grpSpPr>
            <p:sp>
              <p:nvSpPr>
                <p:cNvPr id="12414" name="Rectangle 303"/>
                <p:cNvSpPr>
                  <a:spLocks noChangeArrowheads="1"/>
                </p:cNvSpPr>
                <p:nvPr/>
              </p:nvSpPr>
              <p:spPr bwMode="auto">
                <a:xfrm>
                  <a:off x="2668" y="4491"/>
                  <a:ext cx="236" cy="4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r>
                    <a:rPr lang="cs-CZ" altLang="cs-CZ" sz="2200">
                      <a:cs typeface="Arial" charset="0"/>
                    </a:rPr>
                    <a:t>A</a:t>
                  </a:r>
                  <a:endParaRPr lang="cs-CZ" altLang="cs-CZ" sz="1200">
                    <a:latin typeface="Calibri" pitchFamily="34" charset="0"/>
                    <a:cs typeface="Times New Roman" pitchFamily="18" charset="0"/>
                  </a:endParaRPr>
                </a:p>
                <a:p>
                  <a:endParaRPr lang="cs-CZ" altLang="cs-CZ">
                    <a:latin typeface="Calibri" pitchFamily="34" charset="0"/>
                  </a:endParaRPr>
                </a:p>
              </p:txBody>
            </p:sp>
            <p:sp>
              <p:nvSpPr>
                <p:cNvPr id="12415" name="Rectangle 304"/>
                <p:cNvSpPr>
                  <a:spLocks noChangeArrowheads="1"/>
                </p:cNvSpPr>
                <p:nvPr/>
              </p:nvSpPr>
              <p:spPr bwMode="auto">
                <a:xfrm>
                  <a:off x="2640" y="4491"/>
                  <a:ext cx="292" cy="499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eaLnBrk="1" hangingPunct="1"/>
                  <a:endParaRPr lang="cs-CZ" altLang="cs-CZ">
                    <a:latin typeface="Calibri" pitchFamily="34" charset="0"/>
                  </a:endParaRPr>
                </a:p>
              </p:txBody>
            </p:sp>
          </p:grpSp>
        </p:grpSp>
        <p:sp>
          <p:nvSpPr>
            <p:cNvPr id="12313" name="Rectangle 305"/>
            <p:cNvSpPr>
              <a:spLocks noChangeArrowheads="1"/>
            </p:cNvSpPr>
            <p:nvPr/>
          </p:nvSpPr>
          <p:spPr bwMode="auto">
            <a:xfrm>
              <a:off x="-3" y="-3"/>
              <a:ext cx="2938" cy="4996"/>
            </a:xfrm>
            <a:prstGeom prst="rect">
              <a:avLst/>
            </a:prstGeom>
            <a:noFill/>
            <a:ln w="9525">
              <a:solidFill>
                <a:srgbClr val="A0A0A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cs-CZ" altLang="cs-CZ">
                <a:latin typeface="Calibri" pitchFamily="34" charset="0"/>
              </a:endParaRPr>
            </a:p>
          </p:txBody>
        </p:sp>
      </p:grpSp>
      <p:sp>
        <p:nvSpPr>
          <p:cNvPr id="12293" name="Rectangle 306"/>
          <p:cNvSpPr>
            <a:spLocks noChangeArrowheads="1"/>
          </p:cNvSpPr>
          <p:nvPr/>
        </p:nvSpPr>
        <p:spPr bwMode="auto">
          <a:xfrm>
            <a:off x="6096000" y="609600"/>
            <a:ext cx="1981200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KUBA</a:t>
            </a:r>
            <a:endParaRPr lang="cs-CZ" altLang="cs-CZ" sz="2000">
              <a:solidFill>
                <a:srgbClr val="FF0066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KUKUŘICE</a:t>
            </a: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TABÁK</a:t>
            </a:r>
            <a:endParaRPr lang="cs-CZ" altLang="cs-CZ" sz="2000">
              <a:solidFill>
                <a:srgbClr val="FF0066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MAYOVÉ</a:t>
            </a:r>
            <a:endParaRPr lang="cs-CZ" altLang="cs-CZ" sz="2000">
              <a:solidFill>
                <a:srgbClr val="FF0066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MĚĎ</a:t>
            </a:r>
            <a:endParaRPr lang="cs-CZ" altLang="cs-CZ" sz="2000">
              <a:solidFill>
                <a:srgbClr val="FF0066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NIKARAGUA</a:t>
            </a:r>
            <a:endParaRPr lang="cs-CZ" altLang="cs-CZ" sz="2000">
              <a:solidFill>
                <a:srgbClr val="FF0066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RYBOLOV</a:t>
            </a: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SOPKY</a:t>
            </a:r>
            <a:b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PASTVINY</a:t>
            </a: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ACAPULCO</a:t>
            </a: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ROPA</a:t>
            </a:r>
            <a:b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GUATEMALA</a:t>
            </a: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SALVADOR</a:t>
            </a:r>
            <a: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cs-CZ" altLang="cs-CZ" sz="200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JAMAJKA</a:t>
            </a:r>
            <a:endParaRPr lang="cs-CZ" altLang="cs-CZ" sz="2000">
              <a:solidFill>
                <a:srgbClr val="FF0066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2000">
                <a:solidFill>
                  <a:srgbClr val="FF0066"/>
                </a:solidFill>
                <a:latin typeface="Courier New" pitchFamily="49" charset="0"/>
                <a:cs typeface="Courier New" pitchFamily="49" charset="0"/>
              </a:rPr>
              <a:t>TROPY</a:t>
            </a:r>
          </a:p>
        </p:txBody>
      </p:sp>
      <p:sp>
        <p:nvSpPr>
          <p:cNvPr id="12294" name="Line 307"/>
          <p:cNvSpPr>
            <a:spLocks noChangeShapeType="1"/>
          </p:cNvSpPr>
          <p:nvPr/>
        </p:nvSpPr>
        <p:spPr bwMode="auto">
          <a:xfrm flipH="1" flipV="1">
            <a:off x="5715000" y="1371600"/>
            <a:ext cx="76200" cy="42672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295" name="Line 308"/>
          <p:cNvSpPr>
            <a:spLocks noChangeShapeType="1"/>
          </p:cNvSpPr>
          <p:nvPr/>
        </p:nvSpPr>
        <p:spPr bwMode="auto">
          <a:xfrm flipH="1">
            <a:off x="1447800" y="762000"/>
            <a:ext cx="3886200" cy="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296" name="Line 309"/>
          <p:cNvSpPr>
            <a:spLocks noChangeShapeType="1"/>
          </p:cNvSpPr>
          <p:nvPr/>
        </p:nvSpPr>
        <p:spPr bwMode="auto">
          <a:xfrm flipV="1">
            <a:off x="914400" y="4800600"/>
            <a:ext cx="0" cy="13716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297" name="Line 310"/>
          <p:cNvSpPr>
            <a:spLocks noChangeShapeType="1"/>
          </p:cNvSpPr>
          <p:nvPr/>
        </p:nvSpPr>
        <p:spPr bwMode="auto">
          <a:xfrm>
            <a:off x="914400" y="1295400"/>
            <a:ext cx="0" cy="25146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298" name="Line 311"/>
          <p:cNvSpPr>
            <a:spLocks noChangeShapeType="1"/>
          </p:cNvSpPr>
          <p:nvPr/>
        </p:nvSpPr>
        <p:spPr bwMode="auto">
          <a:xfrm>
            <a:off x="1295400" y="4267200"/>
            <a:ext cx="2362200" cy="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299" name="Line 312"/>
          <p:cNvSpPr>
            <a:spLocks noChangeShapeType="1"/>
          </p:cNvSpPr>
          <p:nvPr/>
        </p:nvSpPr>
        <p:spPr bwMode="auto">
          <a:xfrm flipH="1">
            <a:off x="4572000" y="1295400"/>
            <a:ext cx="76200" cy="35814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300" name="Line 313"/>
          <p:cNvSpPr>
            <a:spLocks noChangeShapeType="1"/>
          </p:cNvSpPr>
          <p:nvPr/>
        </p:nvSpPr>
        <p:spPr bwMode="auto">
          <a:xfrm>
            <a:off x="4114800" y="762000"/>
            <a:ext cx="0" cy="48006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301" name="Line 314"/>
          <p:cNvSpPr>
            <a:spLocks noChangeShapeType="1"/>
          </p:cNvSpPr>
          <p:nvPr/>
        </p:nvSpPr>
        <p:spPr bwMode="auto">
          <a:xfrm>
            <a:off x="3581400" y="2362200"/>
            <a:ext cx="0" cy="32004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302" name="Line 315"/>
          <p:cNvSpPr>
            <a:spLocks noChangeShapeType="1"/>
          </p:cNvSpPr>
          <p:nvPr/>
        </p:nvSpPr>
        <p:spPr bwMode="auto">
          <a:xfrm>
            <a:off x="1905000" y="1295400"/>
            <a:ext cx="0" cy="36576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303" name="Line 316"/>
          <p:cNvSpPr>
            <a:spLocks noChangeShapeType="1"/>
          </p:cNvSpPr>
          <p:nvPr/>
        </p:nvSpPr>
        <p:spPr bwMode="auto">
          <a:xfrm flipH="1">
            <a:off x="1371600" y="6096000"/>
            <a:ext cx="3886200" cy="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304" name="Line 317"/>
          <p:cNvSpPr>
            <a:spLocks noChangeShapeType="1"/>
          </p:cNvSpPr>
          <p:nvPr/>
        </p:nvSpPr>
        <p:spPr bwMode="auto">
          <a:xfrm>
            <a:off x="5181600" y="685800"/>
            <a:ext cx="76200" cy="48768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305" name="Line 318"/>
          <p:cNvSpPr>
            <a:spLocks noChangeShapeType="1"/>
          </p:cNvSpPr>
          <p:nvPr/>
        </p:nvSpPr>
        <p:spPr bwMode="auto">
          <a:xfrm flipH="1">
            <a:off x="1371600" y="5486400"/>
            <a:ext cx="1752600" cy="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306" name="Line 319"/>
          <p:cNvSpPr>
            <a:spLocks noChangeShapeType="1"/>
          </p:cNvSpPr>
          <p:nvPr/>
        </p:nvSpPr>
        <p:spPr bwMode="auto">
          <a:xfrm flipV="1">
            <a:off x="3048000" y="1219200"/>
            <a:ext cx="0" cy="41910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307" name="Line 320"/>
          <p:cNvSpPr>
            <a:spLocks noChangeShapeType="1"/>
          </p:cNvSpPr>
          <p:nvPr/>
        </p:nvSpPr>
        <p:spPr bwMode="auto">
          <a:xfrm>
            <a:off x="2514600" y="2362200"/>
            <a:ext cx="0" cy="25908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308" name="Line 321"/>
          <p:cNvSpPr>
            <a:spLocks noChangeShapeType="1"/>
          </p:cNvSpPr>
          <p:nvPr/>
        </p:nvSpPr>
        <p:spPr bwMode="auto">
          <a:xfrm flipH="1">
            <a:off x="914400" y="3048000"/>
            <a:ext cx="1600200" cy="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309" name="Obdélník 1"/>
          <p:cNvSpPr>
            <a:spLocks noChangeArrowheads="1"/>
          </p:cNvSpPr>
          <p:nvPr/>
        </p:nvSpPr>
        <p:spPr bwMode="auto">
          <a:xfrm>
            <a:off x="109538" y="6418263"/>
            <a:ext cx="71993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republiky.</a:t>
            </a:r>
          </a:p>
        </p:txBody>
      </p:sp>
      <p:pic>
        <p:nvPicPr>
          <p:cNvPr id="12311" name="obrázek 3" descr="Dotknete se inovaci logo (rgb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0750" y="5818188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6" name="Obrázek 325" descr="loga s boxede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5" y="0"/>
            <a:ext cx="4898349" cy="692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ek 4" descr="logo-investice-do-rozvoje-vzdelavani-msm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75" y="198438"/>
            <a:ext cx="3657600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2" descr="Kubánská vlaj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2575" y="1255713"/>
            <a:ext cx="3402013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aitská vlaj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1250950"/>
            <a:ext cx="2808288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Jamajská vlajk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3" y="4292600"/>
            <a:ext cx="3348037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8" descr="Vlajka Dominikánské republik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525" y="4302125"/>
            <a:ext cx="28797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Nadpis 5"/>
          <p:cNvSpPr>
            <a:spLocks noGrp="1"/>
          </p:cNvSpPr>
          <p:nvPr>
            <p:ph type="title" idx="4294967295"/>
          </p:nvPr>
        </p:nvSpPr>
        <p:spPr>
          <a:xfrm>
            <a:off x="395288" y="2967038"/>
            <a:ext cx="8229600" cy="4619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Kuba, Haiti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Jamajka, Dominikánská republika</a:t>
            </a:r>
          </a:p>
        </p:txBody>
      </p:sp>
      <p:sp>
        <p:nvSpPr>
          <p:cNvPr id="13320" name="Obdélník 1"/>
          <p:cNvSpPr>
            <a:spLocks noChangeArrowheads="1"/>
          </p:cNvSpPr>
          <p:nvPr/>
        </p:nvSpPr>
        <p:spPr bwMode="auto">
          <a:xfrm>
            <a:off x="280988" y="6453188"/>
            <a:ext cx="65341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republiky.</a:t>
            </a:r>
          </a:p>
        </p:txBody>
      </p:sp>
      <p:pic>
        <p:nvPicPr>
          <p:cNvPr id="1332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188" y="58738"/>
            <a:ext cx="137795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22" name="obrázek 3" descr="Dotknete se inovaci logo (rgb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53300" y="5965825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Kostarická vlaj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738" y="188913"/>
            <a:ext cx="3675062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4" descr="Nikaragujská vlaj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260350"/>
            <a:ext cx="3554412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 descr="Salvadorská vlaj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5" y="3644900"/>
            <a:ext cx="37052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8" descr="Panamská vlajk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5600" y="3738563"/>
            <a:ext cx="3457575" cy="23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Nadpis 5"/>
          <p:cNvSpPr>
            <a:spLocks noGrp="1"/>
          </p:cNvSpPr>
          <p:nvPr>
            <p:ph type="title" idx="4294967295"/>
          </p:nvPr>
        </p:nvSpPr>
        <p:spPr>
          <a:xfrm>
            <a:off x="1763713" y="3357563"/>
            <a:ext cx="5699125" cy="19304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Kostarika, Nikaragua</a:t>
            </a:r>
            <a:br>
              <a:rPr lang="cs-CZ" dirty="0" smtClean="0"/>
            </a:br>
            <a:r>
              <a:rPr lang="cs-CZ" dirty="0" smtClean="0"/>
              <a:t>Salvador, Panama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14343" name="Obdélník 1"/>
          <p:cNvSpPr>
            <a:spLocks noChangeArrowheads="1"/>
          </p:cNvSpPr>
          <p:nvPr/>
        </p:nvSpPr>
        <p:spPr bwMode="auto">
          <a:xfrm>
            <a:off x="276225" y="6597650"/>
            <a:ext cx="63182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republiky.</a:t>
            </a:r>
          </a:p>
        </p:txBody>
      </p:sp>
      <p:pic>
        <p:nvPicPr>
          <p:cNvPr id="14344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188" y="228600"/>
            <a:ext cx="1377950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5" name="obrázek 4" descr="logo-investice-do-rozvoje-vzdelavani-msm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0988" y="188913"/>
            <a:ext cx="3657600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obrázek 3" descr="Dotknete se inovaci logo (rgb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97750" y="5949950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Zdroje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1400" smtClean="0">
                <a:hlinkClick r:id="rId2"/>
              </a:rPr>
              <a:t>http://upload.wikimedia.org/wikipedia/commons/d/d0/Principaux_Bidonvilles.png</a:t>
            </a:r>
            <a:endParaRPr lang="cs-CZ" altLang="cs-CZ" sz="1400" smtClean="0"/>
          </a:p>
          <a:p>
            <a:r>
              <a:rPr lang="cs-CZ" altLang="cs-CZ" sz="1400" smtClean="0">
                <a:hlinkClick r:id="rId3"/>
              </a:rPr>
              <a:t>www.pancanal.com/eng/expansion/mm/antes-y-despues/parque-industrial-pac/index.html</a:t>
            </a:r>
            <a:endParaRPr lang="cs-CZ" altLang="cs-CZ" sz="1400" smtClean="0"/>
          </a:p>
          <a:p>
            <a:r>
              <a:rPr lang="cs-CZ" altLang="cs-CZ" sz="1400" smtClean="0">
                <a:hlinkClick r:id="rId4"/>
              </a:rPr>
              <a:t>http://en.wikipedia.org/wiki/Panama_Canal_locks#/media/File:Panama_Canal_Map_EN.png</a:t>
            </a:r>
            <a:endParaRPr lang="cs-CZ" altLang="cs-CZ" sz="1400" smtClean="0"/>
          </a:p>
          <a:p>
            <a:r>
              <a:rPr lang="cs-CZ" altLang="cs-CZ" sz="1400" smtClean="0"/>
              <a:t>http://wikimapia.org/#lang=en&amp;lat=11.566144&amp;lon=-87.604980&amp;z=6&amp;m=b&amp;search=Ponta%20do%20Seixas</a:t>
            </a:r>
          </a:p>
          <a:p>
            <a:r>
              <a:rPr lang="cs-CZ" altLang="cs-CZ" sz="1400" smtClean="0"/>
              <a:t>Aplikace World Flags a World Nationals Flags</a:t>
            </a:r>
          </a:p>
          <a:p>
            <a:endParaRPr lang="cs-CZ" altLang="cs-CZ" smtClean="0"/>
          </a:p>
          <a:p>
            <a:endParaRPr lang="cs-CZ" altLang="cs-CZ" smtClean="0"/>
          </a:p>
        </p:txBody>
      </p:sp>
      <p:sp>
        <p:nvSpPr>
          <p:cNvPr id="15364" name="Obdélník 1"/>
          <p:cNvSpPr>
            <a:spLocks noChangeArrowheads="1"/>
          </p:cNvSpPr>
          <p:nvPr/>
        </p:nvSpPr>
        <p:spPr bwMode="auto">
          <a:xfrm>
            <a:off x="227013" y="6237288"/>
            <a:ext cx="69850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Tento projekt je spolufinancován Evropským sociálním fondem a státním rozpočtem České republiky.</a:t>
            </a:r>
          </a:p>
        </p:txBody>
      </p:sp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288" y="115888"/>
            <a:ext cx="137795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6" name="obrázek 4" descr="logo-investice-do-rozvoje-vzdelavani-msm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25" y="168275"/>
            <a:ext cx="3657600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obrázek 3" descr="Dotknete se inovaci logo (rgb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288" y="5842000"/>
            <a:ext cx="14954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769</Words>
  <Application>Microsoft Office PowerPoint</Application>
  <PresentationFormat>Předvádění na obrazovce (4:3)</PresentationFormat>
  <Paragraphs>291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Courier New</vt:lpstr>
      <vt:lpstr>Motiv sady Office</vt:lpstr>
      <vt:lpstr>Příprava na hodinu s využitím tabletu</vt:lpstr>
      <vt:lpstr>Obsah</vt:lpstr>
      <vt:lpstr>Pojmenuj poloostrovy, velké ostrovy, oceány, moře</vt:lpstr>
      <vt:lpstr>Vyznač Panamský průplav</vt:lpstr>
      <vt:lpstr>Panamský průplav</vt:lpstr>
      <vt:lpstr>Kterým států patří tyto vlajky?     </vt:lpstr>
      <vt:lpstr>Kterým státům patří tyto vlajky?    </vt:lpstr>
      <vt:lpstr>Vlajky států Střední Ameriky</vt:lpstr>
      <vt:lpstr>Zápis: Střední Amerika</vt:lpstr>
      <vt:lpstr>Snímek 10</vt:lpstr>
      <vt:lpstr>Snímek 11</vt:lpstr>
      <vt:lpstr>Kuba, Haiti   Jamajka, Dominikánská republika</vt:lpstr>
      <vt:lpstr>Kostarika, Nikaragua Salvador, Panama    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Dum</cp:lastModifiedBy>
  <cp:revision>33</cp:revision>
  <dcterms:created xsi:type="dcterms:W3CDTF">2013-11-25T07:49:07Z</dcterms:created>
  <dcterms:modified xsi:type="dcterms:W3CDTF">2015-06-05T13:42:02Z</dcterms:modified>
</cp:coreProperties>
</file>