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3" r:id="rId2"/>
    <p:sldId id="264" r:id="rId3"/>
    <p:sldId id="256" r:id="rId4"/>
    <p:sldId id="262" r:id="rId5"/>
    <p:sldId id="257" r:id="rId6"/>
    <p:sldId id="258" r:id="rId7"/>
    <p:sldId id="260" r:id="rId8"/>
    <p:sldId id="261" r:id="rId9"/>
    <p:sldId id="267" r:id="rId10"/>
    <p:sldId id="269" r:id="rId11"/>
    <p:sldId id="270" r:id="rId12"/>
    <p:sldId id="266" r:id="rId13"/>
    <p:sldId id="271" r:id="rId14"/>
    <p:sldId id="259" r:id="rId15"/>
    <p:sldId id="26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48" autoAdjust="0"/>
    <p:restoredTop sz="94709" autoAdjust="0"/>
  </p:normalViewPr>
  <p:slideViewPr>
    <p:cSldViewPr>
      <p:cViewPr varScale="1">
        <p:scale>
          <a:sx n="70" d="100"/>
          <a:sy n="70" d="100"/>
        </p:scale>
        <p:origin x="-5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76" d="100"/>
        <a:sy n="7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VY_32_INOVACE_10_Faces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Faces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3DBAC8E-9172-41A6-80F0-D4A9AE48F16E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87AEC6A-4930-42B2-9C8D-5CE939C64BA0}" type="presOf" srcId="{4C35D32F-0EAB-4CD7-82EE-45574DC2A586}" destId="{890E4F0B-2866-4A3F-A3C7-2A14B1797930}" srcOrd="1" destOrd="0" presId="urn:microsoft.com/office/officeart/2005/8/layout/target3"/>
    <dgm:cxn modelId="{D0EB4C13-668E-4652-89B0-BDD0094B5E87}" type="presOf" srcId="{D1D4F407-5343-4D3F-B5B9-D407B03CAEB4}" destId="{D005CE8C-CC26-4C3E-AC11-E15060ECD759}" srcOrd="0" destOrd="0" presId="urn:microsoft.com/office/officeart/2005/8/layout/target3"/>
    <dgm:cxn modelId="{01B2E551-90EB-406A-8F12-57174A072D95}" type="presOf" srcId="{D8197B8C-B260-4A16-BDF4-0947B075E274}" destId="{25B08C86-7E15-44DC-BE7F-FFB55DD49D12}" srcOrd="0" destOrd="0" presId="urn:microsoft.com/office/officeart/2005/8/layout/target3"/>
    <dgm:cxn modelId="{649DF5EA-57CC-4766-A077-2D199FBFD056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A26C4C0-1111-4E51-8107-1F30683CC4E7}" type="presOf" srcId="{D1B46980-6531-4606-95E6-44980827E919}" destId="{2BE915AB-18AA-4053-B92C-3BFC9ED204BB}" srcOrd="1" destOrd="0" presId="urn:microsoft.com/office/officeart/2005/8/layout/target3"/>
    <dgm:cxn modelId="{3D357C59-0FDB-4743-8EA6-565C75B15DFA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9F2FC4E-BAF8-44A3-9396-2506F28C9DC7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2E4598A-DC14-40AA-941C-D540171817B3}" type="presOf" srcId="{757F3AB3-0718-4624-B441-E567A8F0AB56}" destId="{333A1088-737F-45CB-B68E-254E46348037}" srcOrd="0" destOrd="0" presId="urn:microsoft.com/office/officeart/2005/8/layout/target3"/>
    <dgm:cxn modelId="{E0503A2A-A978-4D15-8E8D-4254841E5E99}" type="presOf" srcId="{D1D4F407-5343-4D3F-B5B9-D407B03CAEB4}" destId="{AED2198E-93D5-4001-81B4-73124B309672}" srcOrd="1" destOrd="0" presId="urn:microsoft.com/office/officeart/2005/8/layout/target3"/>
    <dgm:cxn modelId="{39160DC0-4DFA-499A-87A9-A5DA710E1927}" type="presOf" srcId="{D8197B8C-B260-4A16-BDF4-0947B075E274}" destId="{5A5FFA88-C948-4069-8E93-59FA12366E83}" srcOrd="1" destOrd="0" presId="urn:microsoft.com/office/officeart/2005/8/layout/target3"/>
    <dgm:cxn modelId="{B0E04E53-557C-447D-91FB-47997B7CEAC5}" type="presParOf" srcId="{333A1088-737F-45CB-B68E-254E46348037}" destId="{F5ABB229-8D3B-4694-996A-96F23CF14429}" srcOrd="0" destOrd="0" presId="urn:microsoft.com/office/officeart/2005/8/layout/target3"/>
    <dgm:cxn modelId="{1D947E52-C454-4D05-8467-272BCDBA7C0C}" type="presParOf" srcId="{333A1088-737F-45CB-B68E-254E46348037}" destId="{F41139FD-01EE-4571-8B17-4FB00FC51163}" srcOrd="1" destOrd="0" presId="urn:microsoft.com/office/officeart/2005/8/layout/target3"/>
    <dgm:cxn modelId="{575D771C-3AF2-4A83-A44E-B5E6DD31B865}" type="presParOf" srcId="{333A1088-737F-45CB-B68E-254E46348037}" destId="{D005CE8C-CC26-4C3E-AC11-E15060ECD759}" srcOrd="2" destOrd="0" presId="urn:microsoft.com/office/officeart/2005/8/layout/target3"/>
    <dgm:cxn modelId="{5A53E2D2-F83E-474F-AA09-AFA31056542A}" type="presParOf" srcId="{333A1088-737F-45CB-B68E-254E46348037}" destId="{2C702D82-9B77-49B7-9568-BB8EB47C3372}" srcOrd="3" destOrd="0" presId="urn:microsoft.com/office/officeart/2005/8/layout/target3"/>
    <dgm:cxn modelId="{29922259-2C27-42D2-9C61-AECB38DB20E9}" type="presParOf" srcId="{333A1088-737F-45CB-B68E-254E46348037}" destId="{A52A0455-90FF-4808-ABD0-F02540D31D5A}" srcOrd="4" destOrd="0" presId="urn:microsoft.com/office/officeart/2005/8/layout/target3"/>
    <dgm:cxn modelId="{DD3E10E0-B535-4AF7-A4B4-678C0F54E3C3}" type="presParOf" srcId="{333A1088-737F-45CB-B68E-254E46348037}" destId="{6140AFEC-043D-4C43-A2F9-D0F5331DF3A3}" srcOrd="5" destOrd="0" presId="urn:microsoft.com/office/officeart/2005/8/layout/target3"/>
    <dgm:cxn modelId="{ACD176FA-E9D3-4794-8E69-FC69756B36EA}" type="presParOf" srcId="{333A1088-737F-45CB-B68E-254E46348037}" destId="{9358AC05-5D7D-4327-9F80-1AD486AEA664}" srcOrd="6" destOrd="0" presId="urn:microsoft.com/office/officeart/2005/8/layout/target3"/>
    <dgm:cxn modelId="{9C2842D5-CC9C-4589-83E1-296FD7E17A9D}" type="presParOf" srcId="{333A1088-737F-45CB-B68E-254E46348037}" destId="{313FC574-E1CD-4FB4-B054-0B805CE0447D}" srcOrd="7" destOrd="0" presId="urn:microsoft.com/office/officeart/2005/8/layout/target3"/>
    <dgm:cxn modelId="{39EC7BF7-B676-430F-A097-94D81B236D9A}" type="presParOf" srcId="{333A1088-737F-45CB-B68E-254E46348037}" destId="{619D679B-A015-4ECF-8348-D1034C574F40}" srcOrd="8" destOrd="0" presId="urn:microsoft.com/office/officeart/2005/8/layout/target3"/>
    <dgm:cxn modelId="{4E63DC34-0B3F-4D8A-A557-562605242E7A}" type="presParOf" srcId="{333A1088-737F-45CB-B68E-254E46348037}" destId="{322283A8-4A27-4CDA-BAE3-F381106A9174}" srcOrd="9" destOrd="0" presId="urn:microsoft.com/office/officeart/2005/8/layout/target3"/>
    <dgm:cxn modelId="{A3D1C924-48C5-47D6-A052-2C678A621843}" type="presParOf" srcId="{333A1088-737F-45CB-B68E-254E46348037}" destId="{FFC9F71D-1B4F-4AD9-A4A6-86ADEFC8AF5C}" srcOrd="10" destOrd="0" presId="urn:microsoft.com/office/officeart/2005/8/layout/target3"/>
    <dgm:cxn modelId="{3AAACFD1-D02C-4664-BD81-B7EA41FD81AB}" type="presParOf" srcId="{333A1088-737F-45CB-B68E-254E46348037}" destId="{25B08C86-7E15-44DC-BE7F-FFB55DD49D12}" srcOrd="11" destOrd="0" presId="urn:microsoft.com/office/officeart/2005/8/layout/target3"/>
    <dgm:cxn modelId="{CB631BF8-0218-4D73-824F-AEF3CBE874CF}" type="presParOf" srcId="{333A1088-737F-45CB-B68E-254E46348037}" destId="{76644BE8-9D7C-4C09-B250-3D10AF48CBB7}" srcOrd="12" destOrd="0" presId="urn:microsoft.com/office/officeart/2005/8/layout/target3"/>
    <dgm:cxn modelId="{3A7EC229-60B8-4AB3-873E-159B1156DDE3}" type="presParOf" srcId="{333A1088-737F-45CB-B68E-254E46348037}" destId="{EE85B701-7295-41C0-BA7A-34D3756A2AE6}" srcOrd="13" destOrd="0" presId="urn:microsoft.com/office/officeart/2005/8/layout/target3"/>
    <dgm:cxn modelId="{CCB169C7-4793-4599-9516-801A462A281F}" type="presParOf" srcId="{333A1088-737F-45CB-B68E-254E46348037}" destId="{8BEBB6EC-1DAA-4CAC-8A25-BC0FCBD5DBD5}" srcOrd="14" destOrd="0" presId="urn:microsoft.com/office/officeart/2005/8/layout/target3"/>
    <dgm:cxn modelId="{AB224637-58FD-48BF-A56B-807007BA710E}" type="presParOf" srcId="{333A1088-737F-45CB-B68E-254E46348037}" destId="{AED2198E-93D5-4001-81B4-73124B309672}" srcOrd="15" destOrd="0" presId="urn:microsoft.com/office/officeart/2005/8/layout/target3"/>
    <dgm:cxn modelId="{A9D4F5EB-EBDB-4074-936F-9C9A8EA21B1B}" type="presParOf" srcId="{333A1088-737F-45CB-B68E-254E46348037}" destId="{2BE915AB-18AA-4053-B92C-3BFC9ED204BB}" srcOrd="16" destOrd="0" presId="urn:microsoft.com/office/officeart/2005/8/layout/target3"/>
    <dgm:cxn modelId="{764419EA-7F12-44C3-82E8-1C7C8FF0EED8}" type="presParOf" srcId="{333A1088-737F-45CB-B68E-254E46348037}" destId="{6BB5E863-4638-4E1D-BFDE-399D028AC4ED}" srcOrd="17" destOrd="0" presId="urn:microsoft.com/office/officeart/2005/8/layout/target3"/>
    <dgm:cxn modelId="{083E26C7-65A8-4CD7-B3B0-771DF30C4D7C}" type="presParOf" srcId="{333A1088-737F-45CB-B68E-254E46348037}" destId="{5A5FFA88-C948-4069-8E93-59FA12366E83}" srcOrd="18" destOrd="0" presId="urn:microsoft.com/office/officeart/2005/8/layout/target3"/>
    <dgm:cxn modelId="{2186AC67-E3F6-4ACD-9D19-0ABFCBC2AA5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520412" cy="35204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44551" y="0"/>
          <a:ext cx="6415646" cy="3520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44551" y="0"/>
        <a:ext cx="6415646" cy="563265"/>
      </dsp:txXfrm>
    </dsp:sp>
    <dsp:sp modelId="{A52A0455-90FF-4808-ABD0-F02540D31D5A}">
      <dsp:nvSpPr>
        <dsp:cNvPr id="0" name=""/>
        <dsp:cNvSpPr/>
      </dsp:nvSpPr>
      <dsp:spPr>
        <a:xfrm>
          <a:off x="369643" y="563265"/>
          <a:ext cx="2781125" cy="27811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60206" y="563265"/>
          <a:ext cx="6415646" cy="2781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</a:t>
          </a:r>
          <a:r>
            <a:rPr lang="cs-CZ" sz="2000" kern="1200" dirty="0" err="1" smtClean="0"/>
            <a:t>Kaĺavská</a:t>
          </a:r>
          <a:endParaRPr lang="cs-CZ" sz="2000" kern="1200" dirty="0"/>
        </a:p>
      </dsp:txBody>
      <dsp:txXfrm>
        <a:off x="1760206" y="563265"/>
        <a:ext cx="6415646" cy="563265"/>
      </dsp:txXfrm>
    </dsp:sp>
    <dsp:sp modelId="{313FC574-E1CD-4FB4-B054-0B805CE0447D}">
      <dsp:nvSpPr>
        <dsp:cNvPr id="0" name=""/>
        <dsp:cNvSpPr/>
      </dsp:nvSpPr>
      <dsp:spPr>
        <a:xfrm>
          <a:off x="739286" y="1126531"/>
          <a:ext cx="2041838" cy="20418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60206" y="1126531"/>
          <a:ext cx="6415646" cy="20418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VY_32_INOVACE_10_Faces</a:t>
          </a:r>
          <a:endParaRPr lang="cs-CZ" sz="2000" kern="1200" dirty="0"/>
        </a:p>
      </dsp:txBody>
      <dsp:txXfrm>
        <a:off x="1760206" y="1126531"/>
        <a:ext cx="6415646" cy="563265"/>
      </dsp:txXfrm>
    </dsp:sp>
    <dsp:sp modelId="{FFC9F71D-1B4F-4AD9-A4A6-86ADEFC8AF5C}">
      <dsp:nvSpPr>
        <dsp:cNvPr id="0" name=""/>
        <dsp:cNvSpPr/>
      </dsp:nvSpPr>
      <dsp:spPr>
        <a:xfrm>
          <a:off x="1108929" y="1689797"/>
          <a:ext cx="1302552" cy="13025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11126" y="1691504"/>
          <a:ext cx="6415646" cy="13025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Faces</a:t>
          </a:r>
          <a:endParaRPr lang="cs-CZ" sz="2000" kern="1200" dirty="0"/>
        </a:p>
      </dsp:txBody>
      <dsp:txXfrm>
        <a:off x="1711126" y="1691504"/>
        <a:ext cx="6415646" cy="563265"/>
      </dsp:txXfrm>
    </dsp:sp>
    <dsp:sp modelId="{EE85B701-7295-41C0-BA7A-34D3756A2AE6}">
      <dsp:nvSpPr>
        <dsp:cNvPr id="0" name=""/>
        <dsp:cNvSpPr/>
      </dsp:nvSpPr>
      <dsp:spPr>
        <a:xfrm>
          <a:off x="1478573" y="2253063"/>
          <a:ext cx="563265" cy="5632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60206" y="2253063"/>
          <a:ext cx="6415646" cy="5632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CZ.1.07/1.4.00/21.2004 </a:t>
          </a:r>
          <a:endParaRPr lang="cs-CZ" sz="2000" kern="1200" dirty="0"/>
        </a:p>
      </dsp:txBody>
      <dsp:txXfrm>
        <a:off x="1760206" y="2253063"/>
        <a:ext cx="6415646" cy="5632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947BF5-87CE-42A7-BEC2-AB06632892E4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B611F8-35B3-4156-8061-5F71164773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76703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Ukazovat  části na vlastním obličeji. Opakovat po učiteli.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B611F8-35B3-4156-8061-5F711647738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Spojování</a:t>
            </a:r>
            <a:r>
              <a:rPr lang="cs-CZ" baseline="0" dirty="0" smtClean="0"/>
              <a:t> slov s částí obličeje pomocí fixu, lze použít i karty se slovy a magnety.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B611F8-35B3-4156-8061-5F711647738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Kreslení na papír podle pokynů,</a:t>
            </a:r>
            <a:r>
              <a:rPr lang="cs-CZ" baseline="0" dirty="0" smtClean="0"/>
              <a:t> porovnání výtvorů.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B611F8-35B3-4156-8061-5F711647738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Tvoření vět: I´m a…..I´ve </a:t>
            </a:r>
            <a:r>
              <a:rPr lang="cs-CZ" dirty="0" err="1" smtClean="0"/>
              <a:t>got</a:t>
            </a:r>
            <a:r>
              <a:rPr lang="cs-CZ" dirty="0" smtClean="0"/>
              <a:t>……nebo nejprve popis a pak hádání zvířátka.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B611F8-35B3-4156-8061-5F711647738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Tvoření vět ve 3. osobě j.č.,</a:t>
            </a:r>
            <a:r>
              <a:rPr lang="cs-CZ" baseline="0" dirty="0" smtClean="0"/>
              <a:t> hádání jména popisované osoby.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B611F8-35B3-4156-8061-5F711647738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Tvoření vět ve 3. osobě j.č.,</a:t>
            </a:r>
            <a:r>
              <a:rPr lang="cs-CZ" baseline="0" dirty="0" smtClean="0"/>
              <a:t> hádání jména popisované osoby.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B611F8-35B3-4156-8061-5F711647738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Odpověď</a:t>
            </a:r>
            <a:r>
              <a:rPr lang="cs-CZ" baseline="0" dirty="0" smtClean="0"/>
              <a:t> psát na papír, nebo podtrhávat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B611F8-35B3-4156-8061-5F7116477386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Kontrola  a hodnocení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B611F8-35B3-4156-8061-5F7116477386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3. </a:t>
            </a:r>
            <a:r>
              <a:rPr lang="cs-CZ" smtClean="0"/>
              <a:t>ročník </a:t>
            </a:r>
            <a:r>
              <a:rPr lang="cs-CZ" smtClean="0"/>
              <a:t> </a:t>
            </a:r>
            <a:r>
              <a:rPr lang="cs-CZ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barevné fixy na interaktivní tabuli, kartičky se slovy, magnety, psací potřeby, papír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motivační a aktivační činnosti vedoucí k popisování vlastního vzhledu, k popisování vzhledu ostatních, popisování a poznávání lidí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poslech a opakování, přiřazování slov k částem obličeje, kreslení podle pokynů, popis obličeje, poznávání osob podle popisu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</a:rPr>
              <a:t>Listen </a:t>
            </a:r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</a:rPr>
              <a:t>and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</a:rPr>
              <a:t>repeat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</a:rPr>
              <a:t>. </a:t>
            </a:r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Touch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</a:rPr>
              <a:t>your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</a:rPr>
              <a:t>face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</a:rPr>
              <a:t>.</a:t>
            </a:r>
            <a:endParaRPr lang="cs-CZ" sz="3200" b="1" u="sng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hair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nose</a:t>
            </a: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ear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(s) 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Administrator\Local Settings\Temporary Internet Files\Content.IE5\IQV8GVD3\MC900440570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71670" y="1968682"/>
            <a:ext cx="3960648" cy="3960648"/>
          </a:xfrm>
          <a:prstGeom prst="rect">
            <a:avLst/>
          </a:prstGeom>
          <a:noFill/>
        </p:spPr>
      </p:pic>
      <p:sp>
        <p:nvSpPr>
          <p:cNvPr id="9" name="Šipka doprava 8"/>
          <p:cNvSpPr/>
          <p:nvPr/>
        </p:nvSpPr>
        <p:spPr>
          <a:xfrm rot="1694929">
            <a:off x="1427843" y="2080643"/>
            <a:ext cx="1495115" cy="4846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1714480" y="4643446"/>
            <a:ext cx="906970" cy="4846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 rot="1771401">
            <a:off x="1197406" y="3675163"/>
            <a:ext cx="2978915" cy="428628"/>
          </a:xfrm>
          <a:prstGeom prst="rightArrow">
            <a:avLst>
              <a:gd name="adj1" fmla="val 59008"/>
              <a:gd name="adj2" fmla="val 5000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6500826" y="5500702"/>
            <a:ext cx="15716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mouth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Šipka doleva 13"/>
          <p:cNvSpPr/>
          <p:nvPr/>
        </p:nvSpPr>
        <p:spPr>
          <a:xfrm rot="742292">
            <a:off x="4138411" y="5440654"/>
            <a:ext cx="2366336" cy="484632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6572264" y="4357694"/>
            <a:ext cx="12858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eye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(s)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Šipka doleva 15"/>
          <p:cNvSpPr/>
          <p:nvPr/>
        </p:nvSpPr>
        <p:spPr>
          <a:xfrm flipV="1">
            <a:off x="4786314" y="4500570"/>
            <a:ext cx="1714512" cy="571504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3214678" y="1285860"/>
            <a:ext cx="2357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head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3200" b="1" dirty="0" err="1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face</a:t>
            </a:r>
            <a:endParaRPr lang="cs-CZ" sz="32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Vývojový diagram: spojka 12"/>
          <p:cNvSpPr/>
          <p:nvPr/>
        </p:nvSpPr>
        <p:spPr>
          <a:xfrm>
            <a:off x="3929058" y="4714884"/>
            <a:ext cx="214314" cy="214314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</a:rPr>
              <a:t>Match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</a:rPr>
              <a:t>the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</a:rPr>
              <a:t>words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</a:rPr>
              <a:t>with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</a:rPr>
              <a:t>the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</a:rPr>
              <a:t>parts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</a:rPr>
              <a:t>of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</a:rPr>
              <a:t>face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</a:rPr>
              <a:t>.</a:t>
            </a:r>
            <a:endParaRPr lang="cs-CZ" sz="3200" b="1" u="sng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" name="Picture 2" descr="C:\Documents and Settings\Administrator\Local Settings\Temporary Internet Files\Content.IE5\IQV8GVD3\MC900440570[1].png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4429124" y="1857364"/>
            <a:ext cx="4357718" cy="435771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928662" y="2285992"/>
            <a:ext cx="12858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hair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43108" y="1571612"/>
            <a:ext cx="12858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nose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42976" y="3571876"/>
            <a:ext cx="18573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mouth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14546" y="5429264"/>
            <a:ext cx="12858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eye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8596" y="4857760"/>
            <a:ext cx="12858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ear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spojka 9"/>
          <p:cNvSpPr/>
          <p:nvPr/>
        </p:nvSpPr>
        <p:spPr>
          <a:xfrm>
            <a:off x="6500826" y="4929198"/>
            <a:ext cx="214314" cy="214314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</a:rPr>
              <a:t>Read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</a:rPr>
              <a:t>, listen </a:t>
            </a:r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</a:rPr>
              <a:t>the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</a:rPr>
              <a:t>instruktions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</a:rPr>
              <a:t>and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</a:rPr>
              <a:t>draw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</a:rPr>
              <a:t>. </a:t>
            </a:r>
            <a:endParaRPr lang="cs-CZ" sz="3200" b="1" u="sng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I´ve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big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head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I´ve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little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ears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I´ve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big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red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nose.</a:t>
            </a:r>
          </a:p>
          <a:p>
            <a:pPr>
              <a:buFont typeface="Wingdings" pitchFamily="2" charset="2"/>
              <a:buChar char="§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I´ve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long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dark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hair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I´ve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little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pink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mouth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I´ve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big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blue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eyes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Choose</a:t>
            </a:r>
            <a:r>
              <a:rPr lang="cs-CZ" sz="28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animal and </a:t>
            </a:r>
            <a:r>
              <a:rPr lang="cs-CZ" sz="28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describe</a:t>
            </a:r>
            <a:r>
              <a:rPr lang="cs-CZ" sz="28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u="sng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C:\Documents and Settings\Administrator\Local Settings\Temporary Internet Files\Content.IE5\IQV8GVD3\MC90043819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00430" y="1785925"/>
            <a:ext cx="2173290" cy="18009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4" name="Picture 2" descr="C:\Documents and Settings\Administrator\Local Settings\Temporary Internet Files\Content.IE5\TK4FQMDO\MC900440668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00694" y="4114800"/>
            <a:ext cx="2743200" cy="2743200"/>
          </a:xfrm>
          <a:prstGeom prst="rect">
            <a:avLst/>
          </a:prstGeom>
          <a:noFill/>
        </p:spPr>
      </p:pic>
      <p:pic>
        <p:nvPicPr>
          <p:cNvPr id="3075" name="Picture 3" descr="C:\Documents and Settings\Administrator\Local Settings\Temporary Internet Files\Content.IE5\Z71DI2OS\MC900440669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285984" y="4114800"/>
            <a:ext cx="2755900" cy="2743200"/>
          </a:xfrm>
          <a:prstGeom prst="rect">
            <a:avLst/>
          </a:prstGeom>
          <a:noFill/>
        </p:spPr>
      </p:pic>
      <p:pic>
        <p:nvPicPr>
          <p:cNvPr id="3076" name="Picture 4" descr="C:\Documents and Settings\Administrator\Local Settings\Temporary Internet Files\Content.IE5\3PVKIJVL\MC900440666[1].png"/>
          <p:cNvPicPr>
            <a:picLocks noGrp="1" noChangeAspect="1" noChangeArrowheads="1"/>
          </p:cNvPicPr>
          <p:nvPr>
            <p:ph idx="1"/>
          </p:nvPr>
        </p:nvPicPr>
        <p:blipFill>
          <a:blip r:embed="rId6"/>
          <a:srcRect/>
          <a:stretch>
            <a:fillRect/>
          </a:stretch>
        </p:blipFill>
        <p:spPr bwMode="auto">
          <a:xfrm>
            <a:off x="214282" y="1285860"/>
            <a:ext cx="2742857" cy="2742857"/>
          </a:xfrm>
          <a:prstGeom prst="rect">
            <a:avLst/>
          </a:prstGeom>
          <a:noFill/>
        </p:spPr>
      </p:pic>
      <p:pic>
        <p:nvPicPr>
          <p:cNvPr id="3077" name="Picture 5" descr="C:\Documents and Settings\Administrator\Local Settings\Temporary Internet Files\Content.IE5\ZTNVNTSM\MC900440667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272213" y="1450975"/>
            <a:ext cx="2743200" cy="27559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</a:t>
            </a:r>
            <a:r>
              <a:rPr lang="cs-CZ" sz="28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Describe</a:t>
            </a:r>
            <a:endParaRPr lang="cs-CZ" sz="2800" b="1" u="sng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2" name="Picture 6" descr="C:\Documents and Settings\Administrator\Local Settings\Temporary Internet Files\Content.IE5\IQV8GVD3\MC900440661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3786190"/>
            <a:ext cx="2641270" cy="2742857"/>
          </a:xfrm>
          <a:prstGeom prst="rect">
            <a:avLst/>
          </a:prstGeom>
          <a:noFill/>
        </p:spPr>
      </p:pic>
      <p:pic>
        <p:nvPicPr>
          <p:cNvPr id="4103" name="Picture 7" descr="C:\Documents and Settings\Administrator\Local Settings\Temporary Internet Files\Content.IE5\IAJ1XMTL\MC900440664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643570" y="1000108"/>
            <a:ext cx="2641270" cy="2742857"/>
          </a:xfrm>
          <a:prstGeom prst="rect">
            <a:avLst/>
          </a:prstGeom>
          <a:noFill/>
        </p:spPr>
      </p:pic>
      <p:pic>
        <p:nvPicPr>
          <p:cNvPr id="4105" name="Picture 9" descr="C:\Documents and Settings\Administrator\Local Settings\Temporary Internet Files\Content.IE5\ZTNVNTSM\MC900440660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643570" y="3857628"/>
            <a:ext cx="2641270" cy="2742857"/>
          </a:xfrm>
          <a:prstGeom prst="rect">
            <a:avLst/>
          </a:prstGeom>
          <a:noFill/>
        </p:spPr>
      </p:pic>
      <p:pic>
        <p:nvPicPr>
          <p:cNvPr id="4106" name="Picture 10" descr="C:\Documents and Settings\Administrator\Local Settings\Temporary Internet Files\Content.IE5\LFN51MY0\MC900440662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85720" y="857232"/>
            <a:ext cx="2641270" cy="2742857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3143240" y="3429000"/>
            <a:ext cx="27146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…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4282" y="3143248"/>
            <a:ext cx="857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Susi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5720" y="6072206"/>
            <a:ext cx="857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Kat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72132" y="3286124"/>
            <a:ext cx="857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Alice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72132" y="6143644"/>
            <a:ext cx="857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Jane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Describe</a:t>
            </a:r>
            <a:endParaRPr lang="cs-CZ" sz="3200" dirty="0"/>
          </a:p>
        </p:txBody>
      </p:sp>
      <p:pic>
        <p:nvPicPr>
          <p:cNvPr id="5123" name="Picture 3" descr="C:\Documents and Settings\Administrator\Local Settings\Temporary Internet Files\Content.IE5\3PVKIJVL\MC900440595[1].wmf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6143636" y="4286256"/>
            <a:ext cx="2357422" cy="2357422"/>
          </a:xfrm>
          <a:prstGeom prst="rect">
            <a:avLst/>
          </a:prstGeom>
          <a:noFill/>
        </p:spPr>
      </p:pic>
      <p:pic>
        <p:nvPicPr>
          <p:cNvPr id="5124" name="Picture 4" descr="C:\Documents and Settings\Administrator\Local Settings\Temporary Internet Files\Content.IE5\ZTNVNTSM\MC90044059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72198" y="1571612"/>
            <a:ext cx="2286016" cy="2428892"/>
          </a:xfrm>
          <a:prstGeom prst="rect">
            <a:avLst/>
          </a:prstGeom>
          <a:noFill/>
        </p:spPr>
      </p:pic>
      <p:pic>
        <p:nvPicPr>
          <p:cNvPr id="5126" name="Picture 6" descr="C:\Documents and Settings\Administrator\Local Settings\Temporary Internet Files\Content.IE5\WI60G1FI\MC900440655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4348" y="1500174"/>
            <a:ext cx="2500330" cy="2500330"/>
          </a:xfrm>
          <a:prstGeom prst="rect">
            <a:avLst/>
          </a:prstGeom>
          <a:noFill/>
        </p:spPr>
      </p:pic>
      <p:pic>
        <p:nvPicPr>
          <p:cNvPr id="5127" name="Picture 7" descr="C:\Documents and Settings\Administrator\Local Settings\Temporary Internet Files\Content.IE5\IQV8GVD3\MC900440591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57224" y="4214818"/>
            <a:ext cx="2328866" cy="2328866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3571868" y="3643314"/>
            <a:ext cx="26432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He´s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…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8596" y="3500438"/>
            <a:ext cx="857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Nick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57818" y="1571612"/>
            <a:ext cx="857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Tom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1472" y="6072206"/>
            <a:ext cx="857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Paul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572132" y="6143644"/>
            <a:ext cx="90441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Andy</a:t>
            </a:r>
            <a:endParaRPr lang="cs-CZ" sz="24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</a:t>
            </a:r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Who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                 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Test 1.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428736"/>
            <a:ext cx="8229600" cy="5097467"/>
          </a:xfrm>
        </p:spPr>
        <p:txBody>
          <a:bodyPr/>
          <a:lstStyle/>
          <a:p>
            <a:r>
              <a:rPr lang="cs-CZ" dirty="0" err="1" smtClean="0"/>
              <a:t>She</a:t>
            </a:r>
            <a:r>
              <a:rPr lang="cs-CZ" dirty="0" smtClean="0"/>
              <a:t>´s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hair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´s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black</a:t>
            </a:r>
            <a:r>
              <a:rPr lang="cs-CZ" dirty="0" smtClean="0"/>
              <a:t> </a:t>
            </a:r>
            <a:r>
              <a:rPr lang="cs-CZ" dirty="0" err="1" smtClean="0"/>
              <a:t>eyes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´s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black</a:t>
            </a:r>
            <a:r>
              <a:rPr lang="cs-CZ" dirty="0" smtClean="0"/>
              <a:t> </a:t>
            </a:r>
            <a:r>
              <a:rPr lang="cs-CZ" dirty="0" err="1" smtClean="0"/>
              <a:t>hair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8195" name="Picture 3" descr="C:\Documents and Settings\Administrator\Local Settings\Temporary Internet Files\Content.IE5\LFN51MY0\MC90044049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06" y="3643314"/>
            <a:ext cx="1447800" cy="1825625"/>
          </a:xfrm>
          <a:prstGeom prst="rect">
            <a:avLst/>
          </a:prstGeom>
          <a:noFill/>
        </p:spPr>
      </p:pic>
      <p:pic>
        <p:nvPicPr>
          <p:cNvPr id="8196" name="Picture 4" descr="C:\Documents and Settings\Administrator\Local Settings\Temporary Internet Files\Content.IE5\ZTNVNTSM\MC90044049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57950" y="3786190"/>
            <a:ext cx="1587500" cy="1828800"/>
          </a:xfrm>
          <a:prstGeom prst="rect">
            <a:avLst/>
          </a:prstGeom>
          <a:noFill/>
        </p:spPr>
      </p:pic>
      <p:pic>
        <p:nvPicPr>
          <p:cNvPr id="8197" name="Picture 5" descr="C:\Documents and Settings\Administrator\Local Settings\Temporary Internet Files\Content.IE5\WI60G1FI\MC90044059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57224" y="3643314"/>
            <a:ext cx="1828800" cy="1828800"/>
          </a:xfrm>
          <a:prstGeom prst="rect">
            <a:avLst/>
          </a:prstGeom>
          <a:noFill/>
        </p:spPr>
      </p:pic>
      <p:sp>
        <p:nvSpPr>
          <p:cNvPr id="8" name="Vývojový diagram: příprava 7"/>
          <p:cNvSpPr/>
          <p:nvPr/>
        </p:nvSpPr>
        <p:spPr>
          <a:xfrm>
            <a:off x="1142976" y="5786454"/>
            <a:ext cx="1060704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9" name="Vývojový diagram: příprava 8"/>
          <p:cNvSpPr/>
          <p:nvPr/>
        </p:nvSpPr>
        <p:spPr>
          <a:xfrm>
            <a:off x="6572264" y="5857892"/>
            <a:ext cx="1060704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C</a:t>
            </a:r>
            <a:endParaRPr lang="cs-CZ" sz="3200" b="1" dirty="0"/>
          </a:p>
        </p:txBody>
      </p:sp>
      <p:sp>
        <p:nvSpPr>
          <p:cNvPr id="10" name="Vývojový diagram: příprava 9"/>
          <p:cNvSpPr/>
          <p:nvPr/>
        </p:nvSpPr>
        <p:spPr>
          <a:xfrm>
            <a:off x="3786182" y="5786454"/>
            <a:ext cx="1060704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B</a:t>
            </a:r>
            <a:endParaRPr lang="cs-CZ" sz="3200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</a:t>
            </a:r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Who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Test 2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81027" y="1357298"/>
            <a:ext cx="8229600" cy="4811733"/>
          </a:xfrm>
        </p:spPr>
        <p:txBody>
          <a:bodyPr/>
          <a:lstStyle/>
          <a:p>
            <a:r>
              <a:rPr lang="cs-CZ" dirty="0" err="1" smtClean="0"/>
              <a:t>She</a:t>
            </a:r>
            <a:r>
              <a:rPr lang="cs-CZ" dirty="0" smtClean="0"/>
              <a:t>´s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hair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´s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dark</a:t>
            </a:r>
            <a:r>
              <a:rPr lang="cs-CZ" dirty="0" smtClean="0"/>
              <a:t> </a:t>
            </a:r>
            <a:r>
              <a:rPr lang="cs-CZ" dirty="0" err="1" smtClean="0"/>
              <a:t>eyes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´s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glasses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´s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purple</a:t>
            </a:r>
            <a:r>
              <a:rPr lang="cs-CZ" dirty="0" smtClean="0"/>
              <a:t> </a:t>
            </a:r>
            <a:r>
              <a:rPr lang="cs-CZ" dirty="0" err="1" smtClean="0"/>
              <a:t>hair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43" name="Picture 3" descr="C:\Documents and Settings\Administrator\Local Settings\Temporary Internet Files\Content.IE5\WI60G1FI\MC90044063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14744" y="3786190"/>
            <a:ext cx="1828800" cy="1828800"/>
          </a:xfrm>
          <a:prstGeom prst="rect">
            <a:avLst/>
          </a:prstGeom>
          <a:noFill/>
        </p:spPr>
      </p:pic>
      <p:pic>
        <p:nvPicPr>
          <p:cNvPr id="10245" name="Picture 5" descr="C:\Documents and Settings\Administrator\Local Settings\Temporary Internet Files\Content.IE5\ZTNVNTSM\MC90044049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00166" y="3786190"/>
            <a:ext cx="1587500" cy="1828800"/>
          </a:xfrm>
          <a:prstGeom prst="rect">
            <a:avLst/>
          </a:prstGeom>
          <a:noFill/>
        </p:spPr>
      </p:pic>
      <p:pic>
        <p:nvPicPr>
          <p:cNvPr id="10248" name="Picture 8" descr="C:\Documents and Settings\Administrator\Local Settings\Temporary Internet Files\Content.IE5\IQV8GVD3\MC90044060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43636" y="3786190"/>
            <a:ext cx="1828800" cy="1828800"/>
          </a:xfrm>
          <a:prstGeom prst="rect">
            <a:avLst/>
          </a:prstGeom>
          <a:noFill/>
        </p:spPr>
      </p:pic>
      <p:sp>
        <p:nvSpPr>
          <p:cNvPr id="13" name="Vývojový diagram: příprava 12"/>
          <p:cNvSpPr/>
          <p:nvPr/>
        </p:nvSpPr>
        <p:spPr>
          <a:xfrm>
            <a:off x="1571604" y="5715016"/>
            <a:ext cx="1060704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14" name="Vývojový diagram: příprava 13"/>
          <p:cNvSpPr/>
          <p:nvPr/>
        </p:nvSpPr>
        <p:spPr>
          <a:xfrm>
            <a:off x="4000496" y="5857892"/>
            <a:ext cx="1060704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B</a:t>
            </a:r>
            <a:endParaRPr lang="cs-CZ" sz="3200" b="1" dirty="0"/>
          </a:p>
        </p:txBody>
      </p:sp>
      <p:sp>
        <p:nvSpPr>
          <p:cNvPr id="15" name="Vývojový diagram: příprava 14"/>
          <p:cNvSpPr/>
          <p:nvPr/>
        </p:nvSpPr>
        <p:spPr>
          <a:xfrm>
            <a:off x="6643702" y="5857892"/>
            <a:ext cx="1060704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C</a:t>
            </a:r>
            <a:endParaRPr lang="cs-CZ" sz="3200" b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</a:t>
            </a:r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Who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             Test 3</a:t>
            </a:r>
            <a:endParaRPr lang="cs-CZ" sz="32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He´s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hair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He´s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dark</a:t>
            </a:r>
            <a:r>
              <a:rPr lang="cs-CZ" dirty="0" smtClean="0"/>
              <a:t> </a:t>
            </a:r>
            <a:r>
              <a:rPr lang="cs-CZ" dirty="0" err="1" smtClean="0"/>
              <a:t>eyes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He´s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glasses</a:t>
            </a:r>
            <a:r>
              <a:rPr lang="cs-CZ" dirty="0" smtClean="0"/>
              <a:t>.</a:t>
            </a:r>
          </a:p>
        </p:txBody>
      </p:sp>
      <p:pic>
        <p:nvPicPr>
          <p:cNvPr id="10" name="Picture 4" descr="C:\Documents and Settings\Administrator\Local Settings\Temporary Internet Files\Content.IE5\LFN51MY0\MC900440584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3500438"/>
            <a:ext cx="1803175" cy="1752381"/>
          </a:xfrm>
          <a:prstGeom prst="rect">
            <a:avLst/>
          </a:prstGeom>
          <a:noFill/>
        </p:spPr>
      </p:pic>
      <p:pic>
        <p:nvPicPr>
          <p:cNvPr id="11" name="Picture 3" descr="C:\Documents and Settings\Administrator\Local Settings\Temporary Internet Files\Content.IE5\ZTNVNTSM\MC900440508[1].wmf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4744" y="3429000"/>
            <a:ext cx="1447800" cy="1828800"/>
          </a:xfrm>
          <a:prstGeom prst="rect">
            <a:avLst/>
          </a:prstGeom>
        </p:spPr>
      </p:pic>
      <p:pic>
        <p:nvPicPr>
          <p:cNvPr id="12" name="Picture 2" descr="C:\Documents and Settings\Administrator\Local Settings\Temporary Internet Files\Content.IE5\3PVKIJVL\MC90044059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43636" y="3500438"/>
            <a:ext cx="1828800" cy="1828800"/>
          </a:xfrm>
          <a:prstGeom prst="rect">
            <a:avLst/>
          </a:prstGeom>
          <a:noFill/>
        </p:spPr>
      </p:pic>
      <p:sp>
        <p:nvSpPr>
          <p:cNvPr id="8" name="Vývojový diagram: příprava 7"/>
          <p:cNvSpPr/>
          <p:nvPr/>
        </p:nvSpPr>
        <p:spPr>
          <a:xfrm>
            <a:off x="1571604" y="5715016"/>
            <a:ext cx="1060704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13" name="Vývojový diagram: příprava 12"/>
          <p:cNvSpPr/>
          <p:nvPr/>
        </p:nvSpPr>
        <p:spPr>
          <a:xfrm>
            <a:off x="3786182" y="5715016"/>
            <a:ext cx="1060704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B</a:t>
            </a:r>
            <a:endParaRPr lang="cs-CZ" sz="3200" b="1" dirty="0"/>
          </a:p>
        </p:txBody>
      </p:sp>
      <p:sp>
        <p:nvSpPr>
          <p:cNvPr id="14" name="Vývojový diagram: příprava 13"/>
          <p:cNvSpPr/>
          <p:nvPr/>
        </p:nvSpPr>
        <p:spPr>
          <a:xfrm>
            <a:off x="6572264" y="5643578"/>
            <a:ext cx="1060704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C</a:t>
            </a:r>
            <a:endParaRPr lang="cs-CZ" sz="3200" b="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</a:t>
            </a:r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Who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             Test 4</a:t>
            </a:r>
            <a:endParaRPr lang="cs-CZ" sz="32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5429264"/>
          </a:xfrm>
        </p:spPr>
        <p:txBody>
          <a:bodyPr/>
          <a:lstStyle/>
          <a:p>
            <a:r>
              <a:rPr lang="cs-CZ" dirty="0" smtClean="0"/>
              <a:t>He´s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hair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He´s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brown</a:t>
            </a:r>
            <a:r>
              <a:rPr lang="cs-CZ" dirty="0" smtClean="0"/>
              <a:t> </a:t>
            </a:r>
            <a:r>
              <a:rPr lang="cs-CZ" dirty="0" err="1" smtClean="0"/>
              <a:t>eyes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He´s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brown</a:t>
            </a:r>
            <a:r>
              <a:rPr lang="cs-CZ" dirty="0" smtClean="0"/>
              <a:t> </a:t>
            </a:r>
            <a:r>
              <a:rPr lang="cs-CZ" dirty="0" err="1" smtClean="0"/>
              <a:t>hair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Documents and Settings\Administrator\Local Settings\Temporary Internet Files\Content.IE5\Z71DI2OS\MC90044049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7620" y="3857628"/>
            <a:ext cx="1519238" cy="1831975"/>
          </a:xfrm>
          <a:prstGeom prst="rect">
            <a:avLst/>
          </a:prstGeom>
          <a:noFill/>
        </p:spPr>
      </p:pic>
      <p:pic>
        <p:nvPicPr>
          <p:cNvPr id="1027" name="Picture 3" descr="C:\Documents and Settings\Administrator\Local Settings\Temporary Internet Files\Content.IE5\3PVKIJVL\MC900440585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388" y="3929066"/>
            <a:ext cx="1803175" cy="1752381"/>
          </a:xfrm>
          <a:prstGeom prst="rect">
            <a:avLst/>
          </a:prstGeom>
          <a:noFill/>
        </p:spPr>
      </p:pic>
      <p:pic>
        <p:nvPicPr>
          <p:cNvPr id="1028" name="Picture 4" descr="C:\Documents and Settings\Administrator\Local Settings\Temporary Internet Files\Content.IE5\ZTNVNTSM\MC900440586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00100" y="3929066"/>
            <a:ext cx="1803175" cy="1752381"/>
          </a:xfrm>
          <a:prstGeom prst="rect">
            <a:avLst/>
          </a:prstGeom>
          <a:noFill/>
        </p:spPr>
      </p:pic>
      <p:sp>
        <p:nvSpPr>
          <p:cNvPr id="7" name="Vývojový diagram: příprava 6"/>
          <p:cNvSpPr/>
          <p:nvPr/>
        </p:nvSpPr>
        <p:spPr>
          <a:xfrm>
            <a:off x="1214414" y="5786454"/>
            <a:ext cx="1060704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8" name="Vývojový diagram: příprava 7"/>
          <p:cNvSpPr/>
          <p:nvPr/>
        </p:nvSpPr>
        <p:spPr>
          <a:xfrm>
            <a:off x="4071934" y="5857892"/>
            <a:ext cx="1060704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B</a:t>
            </a:r>
            <a:endParaRPr lang="cs-CZ" sz="3200" b="1" dirty="0"/>
          </a:p>
        </p:txBody>
      </p:sp>
      <p:sp>
        <p:nvSpPr>
          <p:cNvPr id="9" name="Vývojový diagram: příprava 8"/>
          <p:cNvSpPr/>
          <p:nvPr/>
        </p:nvSpPr>
        <p:spPr>
          <a:xfrm>
            <a:off x="6858016" y="5786454"/>
            <a:ext cx="1060704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C</a:t>
            </a:r>
            <a:endParaRPr lang="cs-CZ" sz="3200" b="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Check</a:t>
            </a:r>
            <a:endParaRPr lang="cs-CZ" sz="3200" b="1" u="sng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1. B</a:t>
            </a:r>
          </a:p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2. C</a:t>
            </a:r>
          </a:p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3. A</a:t>
            </a:r>
          </a:p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4. C</a:t>
            </a:r>
          </a:p>
          <a:p>
            <a:pPr>
              <a:buNone/>
            </a:pPr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                          </a:t>
            </a:r>
            <a:r>
              <a:rPr lang="cs-CZ" sz="4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Well</a:t>
            </a:r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done</a:t>
            </a:r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!</a:t>
            </a:r>
            <a:endParaRPr lang="cs-CZ" sz="4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Administrator\Local Settings\Temporary Internet Files\Content.IE5\IQV8GVD3\MC900433822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4810" y="1500174"/>
            <a:ext cx="3571900" cy="35719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714620"/>
            <a:ext cx="8229600" cy="1143000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Open </a:t>
            </a:r>
            <a:r>
              <a:rPr lang="cs-CZ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activity</a:t>
            </a: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book</a:t>
            </a: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page</a:t>
            </a: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24</a:t>
            </a:r>
            <a:endParaRPr lang="cs-CZ" b="1" u="sng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552</TotalTime>
  <Words>443</Words>
  <Application>Microsoft Office PowerPoint</Application>
  <PresentationFormat>Předvádění na obrazovce (4:3)</PresentationFormat>
  <Paragraphs>104</Paragraphs>
  <Slides>15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Anotace</vt:lpstr>
      <vt:lpstr>Listen and repeat. Touch your face.</vt:lpstr>
      <vt:lpstr>Match the words with the parts of face.</vt:lpstr>
      <vt:lpstr>Read, listen the instruktions and draw. </vt:lpstr>
      <vt:lpstr>Choose the animal and describe.</vt:lpstr>
      <vt:lpstr>                                    Describe</vt:lpstr>
      <vt:lpstr>Describe</vt:lpstr>
      <vt:lpstr>                             Who is it?                  Test 1.</vt:lpstr>
      <vt:lpstr>                             Who is it?                   Test 2</vt:lpstr>
      <vt:lpstr>                             Who is it?                       Test 3</vt:lpstr>
      <vt:lpstr>                             Who is it?                       Test 4</vt:lpstr>
      <vt:lpstr>Check</vt:lpstr>
      <vt:lpstr>Open your activity book, page 24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Listen and repeat. Touch your…</dc:title>
  <dc:creator>Administrator</dc:creator>
  <cp:lastModifiedBy>Administrator</cp:lastModifiedBy>
  <cp:revision>44</cp:revision>
  <dcterms:modified xsi:type="dcterms:W3CDTF">2012-01-17T16:47:03Z</dcterms:modified>
</cp:coreProperties>
</file>