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4" r:id="rId2"/>
    <p:sldId id="265" r:id="rId3"/>
    <p:sldId id="256" r:id="rId4"/>
    <p:sldId id="257" r:id="rId5"/>
    <p:sldId id="258" r:id="rId6"/>
    <p:sldId id="261" r:id="rId7"/>
    <p:sldId id="262" r:id="rId8"/>
    <p:sldId id="263" r:id="rId9"/>
    <p:sldId id="267" r:id="rId10"/>
    <p:sldId id="268" r:id="rId11"/>
    <p:sldId id="26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7" d="100"/>
        <a:sy n="97" d="100"/>
      </p:scale>
      <p:origin x="0" y="14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VY_32_INOVACE_11_My </a:t>
          </a:r>
          <a:r>
            <a:rPr lang="cs-CZ" sz="2000" baseline="0" dirty="0" err="1" smtClean="0"/>
            <a:t>family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My </a:t>
          </a:r>
          <a:r>
            <a:rPr lang="cs-CZ" sz="2000" dirty="0" err="1" smtClean="0"/>
            <a:t>family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B3B2400-7B7E-4C0A-8F87-BD0F04658E17}" type="presOf" srcId="{D8197B8C-B260-4A16-BDF4-0947B075E274}" destId="{5A5FFA88-C948-4069-8E93-59FA12366E83}" srcOrd="1" destOrd="0" presId="urn:microsoft.com/office/officeart/2005/8/layout/target3"/>
    <dgm:cxn modelId="{2AB31C64-52E5-4F20-BCD3-2149097E2886}" type="presOf" srcId="{D1D4F407-5343-4D3F-B5B9-D407B03CAEB4}" destId="{AED2198E-93D5-4001-81B4-73124B309672}" srcOrd="1" destOrd="0" presId="urn:microsoft.com/office/officeart/2005/8/layout/target3"/>
    <dgm:cxn modelId="{649C3803-381C-4456-9414-FC21FFFD668F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D225880-25B5-48B3-AF9D-040423D1CD79}" type="presOf" srcId="{D1B46980-6531-4606-95E6-44980827E919}" destId="{2BE915AB-18AA-4053-B92C-3BFC9ED204BB}" srcOrd="1" destOrd="0" presId="urn:microsoft.com/office/officeart/2005/8/layout/target3"/>
    <dgm:cxn modelId="{BB42563A-70D9-4C79-BBD1-D2B266A063F1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7CA92C-4BC6-447D-91D2-725A44C8323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6F40D10-D203-4901-8A28-86CE33341A0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8089E2-43B9-4CA4-A3A2-1B49AB577E04}" type="presOf" srcId="{4C35D32F-0EAB-4CD7-82EE-45574DC2A586}" destId="{8BEBB6EC-1DAA-4CAC-8A25-BC0FCBD5DBD5}" srcOrd="0" destOrd="0" presId="urn:microsoft.com/office/officeart/2005/8/layout/target3"/>
    <dgm:cxn modelId="{5A36ACFA-9180-4597-B688-3DE770EF12A1}" type="presOf" srcId="{D8197B8C-B260-4A16-BDF4-0947B075E274}" destId="{25B08C86-7E15-44DC-BE7F-FFB55DD49D12}" srcOrd="0" destOrd="0" presId="urn:microsoft.com/office/officeart/2005/8/layout/target3"/>
    <dgm:cxn modelId="{25095403-B422-4428-890A-88E248FFE957}" type="presOf" srcId="{B651F6E3-6281-48DB-9319-2AEAFDAE7572}" destId="{6BB5E863-4638-4E1D-BFDE-399D028AC4ED}" srcOrd="1" destOrd="0" presId="urn:microsoft.com/office/officeart/2005/8/layout/target3"/>
    <dgm:cxn modelId="{81FB2510-5675-4176-BC75-8A6F242AC6B9}" type="presOf" srcId="{D1D4F407-5343-4D3F-B5B9-D407B03CAEB4}" destId="{D005CE8C-CC26-4C3E-AC11-E15060ECD759}" srcOrd="0" destOrd="0" presId="urn:microsoft.com/office/officeart/2005/8/layout/target3"/>
    <dgm:cxn modelId="{F5E335C7-A2AB-4A34-B331-95A9D7F1CB7A}" type="presParOf" srcId="{333A1088-737F-45CB-B68E-254E46348037}" destId="{F5ABB229-8D3B-4694-996A-96F23CF14429}" srcOrd="0" destOrd="0" presId="urn:microsoft.com/office/officeart/2005/8/layout/target3"/>
    <dgm:cxn modelId="{9A6C73C9-4F3A-4982-ABC9-E6C3AF9680A4}" type="presParOf" srcId="{333A1088-737F-45CB-B68E-254E46348037}" destId="{F41139FD-01EE-4571-8B17-4FB00FC51163}" srcOrd="1" destOrd="0" presId="urn:microsoft.com/office/officeart/2005/8/layout/target3"/>
    <dgm:cxn modelId="{9F3A146C-6C39-49A8-AA99-8B87E7A90B7C}" type="presParOf" srcId="{333A1088-737F-45CB-B68E-254E46348037}" destId="{D005CE8C-CC26-4C3E-AC11-E15060ECD759}" srcOrd="2" destOrd="0" presId="urn:microsoft.com/office/officeart/2005/8/layout/target3"/>
    <dgm:cxn modelId="{D59176C8-DB6D-4C90-911D-8742FE812578}" type="presParOf" srcId="{333A1088-737F-45CB-B68E-254E46348037}" destId="{2C702D82-9B77-49B7-9568-BB8EB47C3372}" srcOrd="3" destOrd="0" presId="urn:microsoft.com/office/officeart/2005/8/layout/target3"/>
    <dgm:cxn modelId="{939B08FC-F230-4BBF-BD85-02BC238CDF6A}" type="presParOf" srcId="{333A1088-737F-45CB-B68E-254E46348037}" destId="{A52A0455-90FF-4808-ABD0-F02540D31D5A}" srcOrd="4" destOrd="0" presId="urn:microsoft.com/office/officeart/2005/8/layout/target3"/>
    <dgm:cxn modelId="{A8000EDB-7E9F-45EF-869B-FF189ABE85E4}" type="presParOf" srcId="{333A1088-737F-45CB-B68E-254E46348037}" destId="{6140AFEC-043D-4C43-A2F9-D0F5331DF3A3}" srcOrd="5" destOrd="0" presId="urn:microsoft.com/office/officeart/2005/8/layout/target3"/>
    <dgm:cxn modelId="{208119CB-7A18-41EF-AFB2-BE5E17FC3637}" type="presParOf" srcId="{333A1088-737F-45CB-B68E-254E46348037}" destId="{9358AC05-5D7D-4327-9F80-1AD486AEA664}" srcOrd="6" destOrd="0" presId="urn:microsoft.com/office/officeart/2005/8/layout/target3"/>
    <dgm:cxn modelId="{CB284502-BE2F-437D-A8F3-F04EB75D0FBE}" type="presParOf" srcId="{333A1088-737F-45CB-B68E-254E46348037}" destId="{313FC574-E1CD-4FB4-B054-0B805CE0447D}" srcOrd="7" destOrd="0" presId="urn:microsoft.com/office/officeart/2005/8/layout/target3"/>
    <dgm:cxn modelId="{9414224B-5E1E-4A58-A60F-EED618ACC79E}" type="presParOf" srcId="{333A1088-737F-45CB-B68E-254E46348037}" destId="{619D679B-A015-4ECF-8348-D1034C574F40}" srcOrd="8" destOrd="0" presId="urn:microsoft.com/office/officeart/2005/8/layout/target3"/>
    <dgm:cxn modelId="{A7296771-DB57-4450-B7DA-A59B8410B5CF}" type="presParOf" srcId="{333A1088-737F-45CB-B68E-254E46348037}" destId="{322283A8-4A27-4CDA-BAE3-F381106A9174}" srcOrd="9" destOrd="0" presId="urn:microsoft.com/office/officeart/2005/8/layout/target3"/>
    <dgm:cxn modelId="{17A5D16F-5353-466A-B83B-8BDBC9984041}" type="presParOf" srcId="{333A1088-737F-45CB-B68E-254E46348037}" destId="{FFC9F71D-1B4F-4AD9-A4A6-86ADEFC8AF5C}" srcOrd="10" destOrd="0" presId="urn:microsoft.com/office/officeart/2005/8/layout/target3"/>
    <dgm:cxn modelId="{A229600A-FCE9-4513-B2E6-B86FFCB1419A}" type="presParOf" srcId="{333A1088-737F-45CB-B68E-254E46348037}" destId="{25B08C86-7E15-44DC-BE7F-FFB55DD49D12}" srcOrd="11" destOrd="0" presId="urn:microsoft.com/office/officeart/2005/8/layout/target3"/>
    <dgm:cxn modelId="{64D55900-E669-4C5A-9EF3-C4D6E6CD79A6}" type="presParOf" srcId="{333A1088-737F-45CB-B68E-254E46348037}" destId="{76644BE8-9D7C-4C09-B250-3D10AF48CBB7}" srcOrd="12" destOrd="0" presId="urn:microsoft.com/office/officeart/2005/8/layout/target3"/>
    <dgm:cxn modelId="{16F7E9E4-CA9D-49C0-8777-90B9AE75759C}" type="presParOf" srcId="{333A1088-737F-45CB-B68E-254E46348037}" destId="{EE85B701-7295-41C0-BA7A-34D3756A2AE6}" srcOrd="13" destOrd="0" presId="urn:microsoft.com/office/officeart/2005/8/layout/target3"/>
    <dgm:cxn modelId="{85DEF47C-2A43-45C2-8136-05DDB70CD291}" type="presParOf" srcId="{333A1088-737F-45CB-B68E-254E46348037}" destId="{8BEBB6EC-1DAA-4CAC-8A25-BC0FCBD5DBD5}" srcOrd="14" destOrd="0" presId="urn:microsoft.com/office/officeart/2005/8/layout/target3"/>
    <dgm:cxn modelId="{4F40312C-2174-42EF-86E6-8B60D8408129}" type="presParOf" srcId="{333A1088-737F-45CB-B68E-254E46348037}" destId="{AED2198E-93D5-4001-81B4-73124B309672}" srcOrd="15" destOrd="0" presId="urn:microsoft.com/office/officeart/2005/8/layout/target3"/>
    <dgm:cxn modelId="{35219EF2-B40F-4315-98C6-DC96F2282129}" type="presParOf" srcId="{333A1088-737F-45CB-B68E-254E46348037}" destId="{2BE915AB-18AA-4053-B92C-3BFC9ED204BB}" srcOrd="16" destOrd="0" presId="urn:microsoft.com/office/officeart/2005/8/layout/target3"/>
    <dgm:cxn modelId="{6614BE90-7E45-432E-8EAA-3E08C9EAB424}" type="presParOf" srcId="{333A1088-737F-45CB-B68E-254E46348037}" destId="{6BB5E863-4638-4E1D-BFDE-399D028AC4ED}" srcOrd="17" destOrd="0" presId="urn:microsoft.com/office/officeart/2005/8/layout/target3"/>
    <dgm:cxn modelId="{DF2F4BC4-1F74-4CC4-ACC6-0752D38F253E}" type="presParOf" srcId="{333A1088-737F-45CB-B68E-254E46348037}" destId="{5A5FFA88-C948-4069-8E93-59FA12366E83}" srcOrd="18" destOrd="0" presId="urn:microsoft.com/office/officeart/2005/8/layout/target3"/>
    <dgm:cxn modelId="{5C7BB5A9-614C-4E78-939B-143AD1AB325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VY_32_INOVACE_11_My </a:t>
          </a:r>
          <a:r>
            <a:rPr lang="cs-CZ" sz="2000" kern="1200" baseline="0" dirty="0" err="1" smtClean="0"/>
            <a:t>family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My </a:t>
          </a:r>
          <a:r>
            <a:rPr lang="cs-CZ" sz="2000" kern="1200" dirty="0" err="1" smtClean="0"/>
            <a:t>family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68A678-FCA4-4AD5-9D0C-BCDE8336DF9A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A099C5-F3A9-4C59-A195-227EEF905A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0778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Poslech a opakování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A099C5-F3A9-4C59-A195-227EEF905A2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02376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Spojování  slov fixem nebo přesunem.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A099C5-F3A9-4C59-A195-227EEF905A2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Přesunout obrázky ke slovům.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A099C5-F3A9-4C59-A195-227EEF905A2C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0436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fixem na tabuli, nebo vytisknou pro každého žáka</a:t>
            </a:r>
            <a:r>
              <a:rPr lang="cs-CZ" baseline="0" dirty="0" smtClean="0"/>
              <a:t> (</a:t>
            </a:r>
            <a:r>
              <a:rPr lang="cs-CZ" baseline="0" dirty="0" err="1" smtClean="0"/>
              <a:t>family</a:t>
            </a:r>
            <a:r>
              <a:rPr lang="cs-CZ" baseline="0" dirty="0" smtClean="0"/>
              <a:t>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A099C5-F3A9-4C59-A195-227EEF905A2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Tvoření rozhovorů</a:t>
            </a:r>
            <a:r>
              <a:rPr lang="cs-CZ" baseline="0" dirty="0" smtClean="0"/>
              <a:t> podle vzoru.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A099C5-F3A9-4C59-A195-227EEF905A2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Tvoření rozhovorů</a:t>
            </a:r>
            <a:r>
              <a:rPr lang="cs-CZ" baseline="0" dirty="0" smtClean="0"/>
              <a:t> podle vzoru.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A099C5-F3A9-4C59-A195-227EEF905A2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Doplnění chybějících sloves. Psát na tabuli,</a:t>
            </a:r>
            <a:r>
              <a:rPr lang="cs-CZ" baseline="0" dirty="0" smtClean="0"/>
              <a:t> opisovat do sešitu, nebo vytisknout pro každého žáka.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A099C5-F3A9-4C59-A195-227EEF905A2C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Doplnění chybějících sloves</a:t>
            </a:r>
            <a:r>
              <a:rPr lang="cs-CZ" baseline="0" dirty="0" smtClean="0"/>
              <a:t> – kontrola společná, samostatná</a:t>
            </a:r>
            <a:r>
              <a:rPr lang="cs-CZ" baseline="0" smtClean="0"/>
              <a:t>, vzájemná.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A099C5-F3A9-4C59-A195-227EEF905A2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smtClean="0"/>
              <a:t>ročník 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 psací potřeby, papír, sešit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motivace a aktivace k výuce slovní zásoby na téma rodina, interaktivní činnosti vedoucí k mluvení o členech rodiny, o počtech sourozenců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opakování, přiřazování slov k anglickému ekvivalentu, křížovka, rozhovory, doplňování vět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36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! </a:t>
            </a:r>
            <a:r>
              <a:rPr lang="cs-CZ" sz="36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36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family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36" name="Picture 12" descr="C:\Documents and Settings\Administrator\Local Settings\Temporary Internet Files\Content.IE5\3PVKIJVL\MP90040964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0" y="821492"/>
            <a:ext cx="7429528" cy="6036508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285720" y="4572008"/>
            <a:ext cx="2214578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000364" y="785794"/>
            <a:ext cx="2214578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father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428860" y="5357826"/>
            <a:ext cx="2214578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mother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357686" y="3286124"/>
            <a:ext cx="2357454" cy="78581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grandad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643702" y="2500306"/>
            <a:ext cx="2500298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grandma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215074" y="5943600"/>
            <a:ext cx="1571636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sister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>
            <a:normAutofit fontScale="92500" lnSpcReduction="20000"/>
          </a:bodyPr>
          <a:lstStyle/>
          <a:p>
            <a:r>
              <a:rPr lang="cs-CZ" sz="4400" dirty="0" smtClean="0"/>
              <a:t>sestra</a:t>
            </a:r>
          </a:p>
          <a:p>
            <a:endParaRPr lang="cs-CZ" sz="4400" dirty="0" smtClean="0"/>
          </a:p>
          <a:p>
            <a:r>
              <a:rPr lang="cs-CZ" sz="4400" dirty="0" smtClean="0"/>
              <a:t>bratr</a:t>
            </a:r>
          </a:p>
          <a:p>
            <a:endParaRPr lang="cs-CZ" sz="4400" dirty="0" smtClean="0"/>
          </a:p>
          <a:p>
            <a:r>
              <a:rPr lang="cs-CZ" sz="4400" dirty="0" smtClean="0"/>
              <a:t>máma</a:t>
            </a:r>
          </a:p>
          <a:p>
            <a:endParaRPr lang="cs-CZ" sz="4400" dirty="0" smtClean="0"/>
          </a:p>
          <a:p>
            <a:r>
              <a:rPr lang="cs-CZ" sz="4400" dirty="0" smtClean="0"/>
              <a:t>táta</a:t>
            </a:r>
          </a:p>
          <a:p>
            <a:endParaRPr lang="cs-CZ" sz="4400" dirty="0" smtClean="0"/>
          </a:p>
          <a:p>
            <a:r>
              <a:rPr lang="cs-CZ" sz="4400" dirty="0" smtClean="0"/>
              <a:t>babička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3214678" y="2500306"/>
            <a:ext cx="2428892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sister</a:t>
            </a:r>
            <a:endParaRPr lang="cs-CZ" sz="4000" dirty="0"/>
          </a:p>
        </p:txBody>
      </p:sp>
      <p:sp>
        <p:nvSpPr>
          <p:cNvPr id="6" name="Elipsa 5"/>
          <p:cNvSpPr/>
          <p:nvPr/>
        </p:nvSpPr>
        <p:spPr>
          <a:xfrm>
            <a:off x="5572132" y="1285860"/>
            <a:ext cx="250033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brother</a:t>
            </a:r>
            <a:endParaRPr lang="cs-CZ" sz="4000" dirty="0"/>
          </a:p>
        </p:txBody>
      </p:sp>
      <p:sp>
        <p:nvSpPr>
          <p:cNvPr id="10" name="Elipsa 9"/>
          <p:cNvSpPr/>
          <p:nvPr/>
        </p:nvSpPr>
        <p:spPr>
          <a:xfrm>
            <a:off x="3071802" y="5500702"/>
            <a:ext cx="2714644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mother</a:t>
            </a:r>
            <a:endParaRPr lang="cs-CZ" sz="4000" dirty="0"/>
          </a:p>
        </p:txBody>
      </p:sp>
      <p:sp>
        <p:nvSpPr>
          <p:cNvPr id="11" name="Elipsa 10"/>
          <p:cNvSpPr/>
          <p:nvPr/>
        </p:nvSpPr>
        <p:spPr>
          <a:xfrm>
            <a:off x="5429256" y="4143380"/>
            <a:ext cx="2643174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father</a:t>
            </a:r>
            <a:endParaRPr lang="cs-CZ" sz="4000" dirty="0"/>
          </a:p>
        </p:txBody>
      </p:sp>
      <p:sp>
        <p:nvSpPr>
          <p:cNvPr id="12" name="Elipsa 11"/>
          <p:cNvSpPr/>
          <p:nvPr/>
        </p:nvSpPr>
        <p:spPr>
          <a:xfrm>
            <a:off x="2357422" y="642918"/>
            <a:ext cx="2928958" cy="91440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grandma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4844" y="142852"/>
            <a:ext cx="4429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endParaRPr lang="cs-CZ" sz="3200" b="1" u="sng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r>
              <a:rPr lang="cs-CZ" dirty="0" smtClean="0"/>
              <a:t>dědeček</a:t>
            </a:r>
          </a:p>
          <a:p>
            <a:endParaRPr lang="cs-CZ" dirty="0" smtClean="0"/>
          </a:p>
          <a:p>
            <a:r>
              <a:rPr lang="cs-CZ" dirty="0" smtClean="0"/>
              <a:t>teta </a:t>
            </a:r>
          </a:p>
          <a:p>
            <a:endParaRPr lang="cs-CZ" dirty="0" smtClean="0"/>
          </a:p>
          <a:p>
            <a:r>
              <a:rPr lang="cs-CZ" dirty="0" smtClean="0"/>
              <a:t>strýc</a:t>
            </a:r>
          </a:p>
          <a:p>
            <a:endParaRPr lang="cs-CZ" dirty="0" smtClean="0"/>
          </a:p>
          <a:p>
            <a:r>
              <a:rPr lang="cs-CZ" dirty="0" smtClean="0"/>
              <a:t>maminka</a:t>
            </a:r>
          </a:p>
          <a:p>
            <a:endParaRPr lang="cs-CZ" dirty="0" smtClean="0"/>
          </a:p>
          <a:p>
            <a:r>
              <a:rPr lang="cs-CZ" dirty="0" smtClean="0"/>
              <a:t>tatínek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286512" y="5286388"/>
            <a:ext cx="1643074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aunt</a:t>
            </a:r>
            <a:endParaRPr lang="cs-CZ" sz="4000" dirty="0"/>
          </a:p>
        </p:txBody>
      </p:sp>
      <p:sp>
        <p:nvSpPr>
          <p:cNvPr id="8" name="Elipsa 7"/>
          <p:cNvSpPr/>
          <p:nvPr/>
        </p:nvSpPr>
        <p:spPr>
          <a:xfrm>
            <a:off x="6572264" y="500042"/>
            <a:ext cx="13573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dad</a:t>
            </a:r>
            <a:endParaRPr lang="cs-CZ" sz="4000" dirty="0"/>
          </a:p>
        </p:txBody>
      </p:sp>
      <p:sp>
        <p:nvSpPr>
          <p:cNvPr id="9" name="Elipsa 8"/>
          <p:cNvSpPr/>
          <p:nvPr/>
        </p:nvSpPr>
        <p:spPr>
          <a:xfrm>
            <a:off x="3428992" y="1357298"/>
            <a:ext cx="2071702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mum</a:t>
            </a:r>
            <a:endParaRPr lang="cs-CZ" sz="4000" dirty="0"/>
          </a:p>
        </p:txBody>
      </p:sp>
      <p:sp>
        <p:nvSpPr>
          <p:cNvPr id="10" name="Elipsa 9"/>
          <p:cNvSpPr/>
          <p:nvPr/>
        </p:nvSpPr>
        <p:spPr>
          <a:xfrm>
            <a:off x="3071802" y="4643446"/>
            <a:ext cx="2486036" cy="914400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uncle</a:t>
            </a:r>
            <a:endParaRPr lang="cs-CZ" sz="4000" dirty="0"/>
          </a:p>
        </p:txBody>
      </p:sp>
      <p:sp>
        <p:nvSpPr>
          <p:cNvPr id="11" name="Elipsa 10"/>
          <p:cNvSpPr/>
          <p:nvPr/>
        </p:nvSpPr>
        <p:spPr>
          <a:xfrm>
            <a:off x="5143504" y="3429000"/>
            <a:ext cx="270035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grandad</a:t>
            </a:r>
            <a:endParaRPr lang="cs-CZ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Administrator\Local Settings\Temporary Internet Files\Content.IE5\WI60G1FI\MC9000888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4857760"/>
            <a:ext cx="1928826" cy="178738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6" name="Picture 8" descr="C:\Documents and Settings\Administrator\Local Settings\Temporary Internet Files\Content.IE5\Z71DI2OS\MC90002338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929198"/>
            <a:ext cx="2262800" cy="173401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60" name="Picture 12" descr="C:\Documents and Settings\Administrator\Local Settings\Temporary Internet Files\Content.IE5\ZTNVNTSM\MC90035877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3643314"/>
            <a:ext cx="2285549" cy="297765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1" name="Vývojový diagram: postup 10"/>
          <p:cNvSpPr/>
          <p:nvPr/>
        </p:nvSpPr>
        <p:spPr>
          <a:xfrm>
            <a:off x="214282" y="1214422"/>
            <a:ext cx="1857388" cy="7143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grandma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2285984" y="1214422"/>
            <a:ext cx="1285884" cy="7143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sister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7305660" y="1285860"/>
            <a:ext cx="1838340" cy="7143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grandad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3750463" y="1214422"/>
            <a:ext cx="1785950" cy="7143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brother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7643802" y="4000504"/>
            <a:ext cx="1500198" cy="7143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mother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5715008" y="1785926"/>
            <a:ext cx="1285884" cy="7143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father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Picture 17" descr="C:\Documents and Settings\Administrator\Local Settings\Temporary Internet Files\Content.IE5\ZTNVNTSM\MC900157195[1].wmf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714348" y="2214554"/>
            <a:ext cx="1413662" cy="1800454"/>
          </a:xfrm>
          <a:prstGeom prst="rect">
            <a:avLst/>
          </a:prstGeom>
          <a:noFill/>
        </p:spPr>
      </p:pic>
      <p:pic>
        <p:nvPicPr>
          <p:cNvPr id="20" name="Picture 15" descr="C:\Documents and Settings\Administrator\Local Settings\Temporary Internet Files\Content.IE5\IAJ1XMTL\MC90015719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00364" y="2285992"/>
            <a:ext cx="1345997" cy="17995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785794"/>
          <a:ext cx="8572528" cy="5707951"/>
        </p:xfrm>
        <a:graphic>
          <a:graphicData uri="http://schemas.openxmlformats.org/drawingml/2006/table">
            <a:tbl>
              <a:tblPr/>
              <a:tblGrid>
                <a:gridCol w="896434"/>
                <a:gridCol w="1534818"/>
                <a:gridCol w="1534818"/>
                <a:gridCol w="1534818"/>
                <a:gridCol w="1535820"/>
                <a:gridCol w="1535820"/>
              </a:tblGrid>
              <a:tr h="12070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táta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babička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maminka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sestra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strýc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můj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42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642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642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642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solidFill>
                          <a:srgbClr val="00000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6429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solidFill>
                          <a:srgbClr val="00000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7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52311" marR="523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357422" y="285728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Crossword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50016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dialogue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I´ve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I´ve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sisters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sister.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sister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sister.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6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dialogue</a:t>
            </a:r>
            <a:r>
              <a:rPr lang="cs-CZ" sz="36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36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has he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sisters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sister.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sister.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1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I……………………………… (mám)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……………………………… (má)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He…………………………….... (má )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sisters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342900" lvl="1" indent="-34290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I……………………………. (nemám ) a sister.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He……………………………. (nemá )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…………………………… (nemá ) a sister.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1"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´ve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He´s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sisters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342900" lvl="1" indent="-34290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28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sister.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28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28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/>
              <a:t> sister.                           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done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715008" y="2428868"/>
            <a:ext cx="2286016" cy="214314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214</TotalTime>
  <Words>428</Words>
  <Application>Microsoft Office PowerPoint</Application>
  <PresentationFormat>Předvádění na obrazovce (4:3)</PresentationFormat>
  <Paragraphs>119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Hallo! This is my family.</vt:lpstr>
      <vt:lpstr>Snímek 4</vt:lpstr>
      <vt:lpstr>Snímek 5</vt:lpstr>
      <vt:lpstr>Add the pictures to the words.</vt:lpstr>
      <vt:lpstr>Snímek 7</vt:lpstr>
      <vt:lpstr>                          Make a dialogue How many brothers  have you got?</vt:lpstr>
      <vt:lpstr>   Make a dialogue   </vt:lpstr>
      <vt:lpstr>Complete the sentences.</vt:lpstr>
      <vt:lpstr>Check the sentences.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Hallo! This is my family.</dc:title>
  <dc:creator>Administrator</dc:creator>
  <cp:lastModifiedBy>Administrator</cp:lastModifiedBy>
  <cp:revision>35</cp:revision>
  <dcterms:modified xsi:type="dcterms:W3CDTF">2012-01-17T16:49:42Z</dcterms:modified>
</cp:coreProperties>
</file>