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9"/>
  </p:notesMasterIdLst>
  <p:sldIdLst>
    <p:sldId id="310" r:id="rId2"/>
    <p:sldId id="326" r:id="rId3"/>
    <p:sldId id="325" r:id="rId4"/>
    <p:sldId id="334" r:id="rId5"/>
    <p:sldId id="331" r:id="rId6"/>
    <p:sldId id="333" r:id="rId7"/>
    <p:sldId id="324" r:id="rId8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6437" autoAdjust="0"/>
  </p:normalViewPr>
  <p:slideViewPr>
    <p:cSldViewPr>
      <p:cViewPr>
        <p:scale>
          <a:sx n="78" d="100"/>
          <a:sy n="78" d="100"/>
        </p:scale>
        <p:origin x="-702" y="-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19.5.2015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19.5.2015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err="1" smtClean="0"/>
              <a:t>Superlatives</a:t>
            </a:r>
            <a:r>
              <a:rPr lang="cs-CZ" sz="3600" b="1" dirty="0" smtClean="0"/>
              <a:t> - </a:t>
            </a:r>
            <a:r>
              <a:rPr lang="cs-CZ" sz="3600" b="1" dirty="0" err="1" smtClean="0"/>
              <a:t>quiz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</a:t>
            </a:r>
            <a:r>
              <a:rPr lang="cs-CZ" dirty="0" smtClean="0"/>
              <a:t>Základní škola Kladno</a:t>
            </a:r>
            <a:r>
              <a:rPr lang="cs-CZ" smtClean="0"/>
              <a:t>, Vodárenská 2116</a:t>
            </a:r>
            <a:endParaRPr lang="cs-CZ" dirty="0" smtClean="0"/>
          </a:p>
          <a:p>
            <a:pPr algn="l"/>
            <a:r>
              <a:rPr lang="cs-CZ" dirty="0" smtClean="0"/>
              <a:t>IČ: 48707104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Ing. Elena Janoušková</a:t>
            </a:r>
          </a:p>
          <a:p>
            <a:pPr algn="l"/>
            <a:r>
              <a:rPr lang="cs-CZ" dirty="0" smtClean="0"/>
              <a:t>Předmět: Anglický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Výukový materiál se skládá z prezentace s vloženou animací, která slouží k označení správných odpovědí v kvízu. Obsah tvoří všeobecně známé skutečnosti, na kterých si lze formou čtení s porozuměním či konverzace procvičit základní gramatiku, v tomto případě třetí stupeň krátkých přídavných jmen v anglickém jazyce.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tablety, jeho základní část tvoří prezentace s vloženou animací pro označení správných odpovědí v kvízu.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Prezentace – materiál pro výuku.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 si žáci na známých faktech formou čtení a konverzace v cizím jazyce procvičí stupňování krátkých přídavných jmen v angličtině. Kromě gramatiky se seznámí i s některými zeměpisnými názvy v angličtině, které mohou porovnat s jejich českými ekvivalenty.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Superlatives</a:t>
            </a:r>
            <a:r>
              <a:rPr lang="cs-CZ" dirty="0" smtClean="0"/>
              <a:t> – </a:t>
            </a:r>
            <a:r>
              <a:rPr lang="cs-CZ" dirty="0" err="1" smtClean="0"/>
              <a:t>practice</a:t>
            </a:r>
            <a:r>
              <a:rPr lang="cs-CZ" dirty="0" smtClean="0"/>
              <a:t> (</a:t>
            </a:r>
            <a:r>
              <a:rPr lang="cs-CZ" dirty="0" err="1" smtClean="0"/>
              <a:t>quiz</a:t>
            </a:r>
            <a:r>
              <a:rPr lang="cs-CZ" dirty="0" smtClean="0"/>
              <a:t>)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42"/>
            <a:ext cx="8229600" cy="3175000"/>
          </a:xfrm>
        </p:spPr>
        <p:txBody>
          <a:bodyPr>
            <a:normAutofit fontScale="92500" lnSpcReduction="10000"/>
          </a:bodyPr>
          <a:lstStyle/>
          <a:p>
            <a:pPr>
              <a:buAutoNum type="arabicPeriod"/>
            </a:pPr>
            <a:r>
              <a:rPr lang="en-US" sz="1800" b="1" dirty="0" smtClean="0"/>
              <a:t>The </a:t>
            </a:r>
            <a:r>
              <a:rPr lang="cs-CZ" sz="1800" b="1" dirty="0" err="1" smtClean="0"/>
              <a:t>largest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ocean</a:t>
            </a:r>
            <a:r>
              <a:rPr lang="cs-CZ" sz="1800" b="1" dirty="0" smtClean="0"/>
              <a:t> </a:t>
            </a:r>
            <a:r>
              <a:rPr lang="en-US" sz="1800" b="1" dirty="0" smtClean="0"/>
              <a:t>is:</a:t>
            </a:r>
            <a:endParaRPr lang="cs-CZ" sz="1800" b="1" dirty="0" smtClean="0"/>
          </a:p>
          <a:p>
            <a:pPr>
              <a:buNone/>
            </a:pPr>
            <a:r>
              <a:rPr lang="cs-CZ" sz="1800" dirty="0" smtClean="0"/>
              <a:t>a)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Atlantic</a:t>
            </a:r>
            <a:r>
              <a:rPr lang="cs-CZ" sz="1800" dirty="0" smtClean="0"/>
              <a:t> </a:t>
            </a:r>
            <a:r>
              <a:rPr lang="cs-CZ" sz="1800" dirty="0" err="1" smtClean="0"/>
              <a:t>Ocean</a:t>
            </a:r>
            <a:r>
              <a:rPr lang="en-US" sz="1800" dirty="0" smtClean="0"/>
              <a:t>				c) </a:t>
            </a:r>
            <a:r>
              <a:rPr lang="cs-CZ" sz="1800" dirty="0" err="1" smtClean="0"/>
              <a:t>The</a:t>
            </a:r>
            <a:r>
              <a:rPr lang="cs-CZ" sz="1800" dirty="0" smtClean="0"/>
              <a:t> Indian </a:t>
            </a:r>
            <a:r>
              <a:rPr lang="cs-CZ" sz="1800" dirty="0" err="1" smtClean="0"/>
              <a:t>Ocean</a:t>
            </a:r>
            <a:endParaRPr lang="cs-CZ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b="1" dirty="0" smtClean="0"/>
              <a:t>2.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highest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mountain</a:t>
            </a:r>
            <a:r>
              <a:rPr lang="cs-CZ" sz="1800" b="1" dirty="0" smtClean="0"/>
              <a:t> in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world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en-US" sz="1800" b="1" dirty="0" smtClean="0"/>
              <a:t>:</a:t>
            </a:r>
          </a:p>
          <a:p>
            <a:pPr>
              <a:buNone/>
            </a:pPr>
            <a:r>
              <a:rPr lang="cs-CZ" sz="1800" dirty="0" smtClean="0"/>
              <a:t>a) </a:t>
            </a:r>
            <a:r>
              <a:rPr lang="cs-CZ" sz="1800" dirty="0" err="1" smtClean="0"/>
              <a:t>Mont</a:t>
            </a:r>
            <a:r>
              <a:rPr lang="cs-CZ" sz="1800" dirty="0" smtClean="0"/>
              <a:t> </a:t>
            </a:r>
            <a:r>
              <a:rPr lang="cs-CZ" sz="1800" dirty="0" err="1" smtClean="0"/>
              <a:t>Blanc</a:t>
            </a:r>
            <a:r>
              <a:rPr lang="en-US" sz="1800" dirty="0" smtClean="0"/>
              <a:t>		b) </a:t>
            </a:r>
            <a:r>
              <a:rPr lang="cs-CZ" sz="1800" dirty="0" smtClean="0"/>
              <a:t>Mount </a:t>
            </a:r>
            <a:r>
              <a:rPr lang="cs-CZ" sz="1800" dirty="0" err="1" smtClean="0"/>
              <a:t>McKinley</a:t>
            </a:r>
            <a:r>
              <a:rPr lang="en-US" sz="1800" dirty="0" smtClean="0"/>
              <a:t>  </a:t>
            </a:r>
            <a:r>
              <a:rPr lang="cs-CZ" sz="1800" dirty="0" smtClean="0"/>
              <a:t>			</a:t>
            </a:r>
            <a:endParaRPr lang="en-US" sz="1800" dirty="0" smtClean="0"/>
          </a:p>
          <a:p>
            <a:endParaRPr lang="en-US" sz="1800" dirty="0" smtClean="0"/>
          </a:p>
          <a:p>
            <a:pPr>
              <a:buNone/>
            </a:pPr>
            <a:r>
              <a:rPr lang="en-US" sz="1800" b="1" dirty="0" smtClean="0"/>
              <a:t>3.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smallest</a:t>
            </a:r>
            <a:r>
              <a:rPr lang="cs-CZ" sz="1800" b="1" dirty="0" smtClean="0"/>
              <a:t> country in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world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en-US" sz="1800" b="1" dirty="0" smtClean="0"/>
              <a:t>:</a:t>
            </a:r>
          </a:p>
          <a:p>
            <a:pPr>
              <a:buNone/>
            </a:pPr>
            <a:r>
              <a:rPr lang="en-US" sz="1800" dirty="0" smtClean="0"/>
              <a:t>a) </a:t>
            </a:r>
            <a:r>
              <a:rPr lang="cs-CZ" sz="1800" dirty="0" smtClean="0"/>
              <a:t>San Marino</a:t>
            </a:r>
            <a:r>
              <a:rPr lang="en-US" sz="1800" dirty="0" smtClean="0"/>
              <a:t>				</a:t>
            </a:r>
            <a:r>
              <a:rPr lang="cs-CZ" sz="1800" dirty="0" smtClean="0"/>
              <a:t>	</a:t>
            </a:r>
            <a:r>
              <a:rPr lang="en-US" sz="1800" dirty="0" smtClean="0"/>
              <a:t>c) </a:t>
            </a:r>
            <a:r>
              <a:rPr lang="cs-CZ" sz="1800" dirty="0" err="1" smtClean="0"/>
              <a:t>Monaco</a:t>
            </a:r>
            <a:endParaRPr lang="en-US" sz="1800" dirty="0" smtClean="0"/>
          </a:p>
          <a:p>
            <a:endParaRPr lang="en-US" sz="1800" dirty="0" smtClean="0"/>
          </a:p>
          <a:p>
            <a:pPr>
              <a:buNone/>
            </a:pPr>
            <a:r>
              <a:rPr lang="en-US" sz="1800" b="1" dirty="0" smtClean="0"/>
              <a:t>4.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largest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continent</a:t>
            </a:r>
            <a:r>
              <a:rPr lang="cs-CZ" sz="1800" b="1" dirty="0" smtClean="0"/>
              <a:t> </a:t>
            </a:r>
            <a:r>
              <a:rPr lang="en-US" sz="1800" b="1" dirty="0" smtClean="0"/>
              <a:t>is: </a:t>
            </a:r>
          </a:p>
          <a:p>
            <a:pPr>
              <a:buNone/>
            </a:pPr>
            <a:r>
              <a:rPr lang="en-US" sz="1800" dirty="0" smtClean="0"/>
              <a:t>			</a:t>
            </a:r>
            <a:r>
              <a:rPr lang="cs-CZ" sz="1800" dirty="0" smtClean="0"/>
              <a:t>	</a:t>
            </a:r>
            <a:r>
              <a:rPr lang="en-US" sz="1800" dirty="0" smtClean="0"/>
              <a:t>b) </a:t>
            </a:r>
            <a:r>
              <a:rPr lang="cs-CZ" sz="1800" dirty="0" err="1" smtClean="0"/>
              <a:t>Australia</a:t>
            </a:r>
            <a:r>
              <a:rPr lang="en-US" sz="1800" dirty="0" smtClean="0"/>
              <a:t>		c) </a:t>
            </a:r>
            <a:r>
              <a:rPr lang="cs-CZ" sz="1800" dirty="0" err="1" smtClean="0"/>
              <a:t>Africa</a:t>
            </a:r>
            <a:endParaRPr lang="en-US" sz="1800" dirty="0" smtClean="0"/>
          </a:p>
          <a:p>
            <a:pPr>
              <a:buNone/>
            </a:pPr>
            <a:endParaRPr lang="cs-CZ" sz="1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14678" y="1643056"/>
            <a:ext cx="2079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b)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Pacific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29322" y="2500312"/>
            <a:ext cx="1777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c) </a:t>
            </a:r>
            <a:r>
              <a:rPr lang="cs-CZ" dirty="0" smtClean="0"/>
              <a:t>Mount Everest</a:t>
            </a:r>
            <a:endParaRPr lang="en-US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14678" y="3429006"/>
            <a:ext cx="1115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b) </a:t>
            </a:r>
            <a:r>
              <a:rPr lang="cs-CZ" dirty="0" err="1" smtClean="0"/>
              <a:t>Vatican</a:t>
            </a:r>
            <a:endParaRPr lang="en-US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034" y="4214824"/>
            <a:ext cx="805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a) </a:t>
            </a:r>
            <a:r>
              <a:rPr lang="cs-CZ" dirty="0" err="1" smtClean="0"/>
              <a:t>Asia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12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6040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6040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6040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6040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Superlatives</a:t>
            </a:r>
            <a:r>
              <a:rPr lang="cs-CZ" dirty="0" smtClean="0"/>
              <a:t> – </a:t>
            </a:r>
            <a:r>
              <a:rPr lang="cs-CZ" dirty="0" err="1" smtClean="0"/>
              <a:t>practice</a:t>
            </a:r>
            <a:r>
              <a:rPr lang="cs-CZ" dirty="0" smtClean="0"/>
              <a:t> (</a:t>
            </a:r>
            <a:r>
              <a:rPr lang="cs-CZ" dirty="0" err="1" smtClean="0"/>
              <a:t>quiz</a:t>
            </a:r>
            <a:r>
              <a:rPr lang="cs-CZ" dirty="0" smtClean="0"/>
              <a:t>)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42"/>
            <a:ext cx="8229600" cy="31750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800" b="1" dirty="0" smtClean="0"/>
              <a:t>5</a:t>
            </a:r>
            <a:r>
              <a:rPr lang="en-US" sz="1800" b="1" dirty="0" smtClean="0"/>
              <a:t>. The </a:t>
            </a:r>
            <a:r>
              <a:rPr lang="cs-CZ" sz="1800" b="1" dirty="0" err="1" smtClean="0"/>
              <a:t>fastest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animal</a:t>
            </a:r>
            <a:r>
              <a:rPr lang="cs-CZ" sz="1800" b="1" dirty="0" smtClean="0"/>
              <a:t> in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world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en-US" sz="1800" b="1" dirty="0" smtClean="0"/>
              <a:t>:</a:t>
            </a:r>
          </a:p>
          <a:p>
            <a:pPr>
              <a:buNone/>
            </a:pPr>
            <a:r>
              <a:rPr lang="cs-CZ" sz="1800" dirty="0" smtClean="0"/>
              <a:t>				b) </a:t>
            </a:r>
            <a:r>
              <a:rPr lang="cs-CZ" sz="1800" dirty="0" err="1" smtClean="0"/>
              <a:t>an</a:t>
            </a:r>
            <a:r>
              <a:rPr lang="cs-CZ" sz="1800" dirty="0" smtClean="0"/>
              <a:t> </a:t>
            </a:r>
            <a:r>
              <a:rPr lang="cs-CZ" sz="1800" dirty="0" err="1" smtClean="0"/>
              <a:t>ostrich</a:t>
            </a:r>
            <a:r>
              <a:rPr lang="en-US" sz="1800" dirty="0" smtClean="0"/>
              <a:t>		c) </a:t>
            </a:r>
            <a:r>
              <a:rPr lang="cs-CZ" sz="1800" dirty="0" err="1" smtClean="0"/>
              <a:t>an</a:t>
            </a:r>
            <a:r>
              <a:rPr lang="cs-CZ" sz="1800" dirty="0" smtClean="0"/>
              <a:t> </a:t>
            </a:r>
            <a:r>
              <a:rPr lang="cs-CZ" sz="1800" dirty="0" err="1" smtClean="0"/>
              <a:t>antelope</a:t>
            </a:r>
            <a:endParaRPr lang="cs-CZ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cs-CZ" sz="1800" b="1" dirty="0" smtClean="0"/>
              <a:t>6</a:t>
            </a:r>
            <a:r>
              <a:rPr lang="en-US" sz="1800" b="1" dirty="0" smtClean="0"/>
              <a:t>.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largest</a:t>
            </a:r>
            <a:r>
              <a:rPr lang="cs-CZ" sz="1800" b="1" dirty="0" smtClean="0"/>
              <a:t> country in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world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en-US" sz="1800" b="1" dirty="0" smtClean="0"/>
              <a:t>:</a:t>
            </a:r>
          </a:p>
          <a:p>
            <a:pPr>
              <a:buNone/>
            </a:pPr>
            <a:r>
              <a:rPr lang="cs-CZ" sz="1800" dirty="0" smtClean="0"/>
              <a:t>a) </a:t>
            </a:r>
            <a:r>
              <a:rPr lang="cs-CZ" sz="1800" dirty="0" err="1" smtClean="0"/>
              <a:t>Canada</a:t>
            </a:r>
            <a:r>
              <a:rPr lang="cs-CZ" sz="1800" dirty="0" smtClean="0"/>
              <a:t>	</a:t>
            </a:r>
            <a:r>
              <a:rPr lang="en-US" sz="1800" dirty="0" smtClean="0"/>
              <a:t>		b)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United</a:t>
            </a:r>
            <a:r>
              <a:rPr lang="cs-CZ" sz="1800" dirty="0" smtClean="0"/>
              <a:t> </a:t>
            </a:r>
            <a:r>
              <a:rPr lang="cs-CZ" sz="1800" dirty="0" err="1" smtClean="0"/>
              <a:t>States</a:t>
            </a:r>
            <a:r>
              <a:rPr lang="cs-CZ" sz="1800" dirty="0" smtClean="0"/>
              <a:t>			</a:t>
            </a:r>
            <a:endParaRPr lang="en-US" sz="1800" dirty="0" smtClean="0"/>
          </a:p>
          <a:p>
            <a:endParaRPr lang="en-US" sz="1800" dirty="0" smtClean="0"/>
          </a:p>
          <a:p>
            <a:pPr>
              <a:buNone/>
            </a:pPr>
            <a:r>
              <a:rPr lang="cs-CZ" sz="1800" b="1" dirty="0" smtClean="0"/>
              <a:t>7</a:t>
            </a:r>
            <a:r>
              <a:rPr lang="en-US" sz="1800" b="1" dirty="0" smtClean="0"/>
              <a:t>.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biggest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animal</a:t>
            </a:r>
            <a:r>
              <a:rPr lang="cs-CZ" sz="1800" b="1" dirty="0" smtClean="0"/>
              <a:t> in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world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en-US" sz="1800" b="1" dirty="0" smtClean="0"/>
              <a:t>:</a:t>
            </a:r>
          </a:p>
          <a:p>
            <a:pPr>
              <a:buNone/>
            </a:pPr>
            <a:r>
              <a:rPr lang="en-US" sz="1800" dirty="0" smtClean="0"/>
              <a:t>a) </a:t>
            </a:r>
            <a:r>
              <a:rPr lang="cs-CZ" sz="1800" dirty="0" smtClean="0"/>
              <a:t>a </a:t>
            </a:r>
            <a:r>
              <a:rPr lang="cs-CZ" sz="1800" dirty="0" err="1" smtClean="0"/>
              <a:t>polar</a:t>
            </a:r>
            <a:r>
              <a:rPr lang="cs-CZ" sz="1800" dirty="0" smtClean="0"/>
              <a:t> </a:t>
            </a:r>
            <a:r>
              <a:rPr lang="cs-CZ" sz="1800" dirty="0" err="1" smtClean="0"/>
              <a:t>bear</a:t>
            </a:r>
            <a:r>
              <a:rPr lang="cs-CZ" sz="1800" dirty="0" smtClean="0"/>
              <a:t>	</a:t>
            </a:r>
            <a:r>
              <a:rPr lang="en-US" sz="1800" dirty="0" smtClean="0"/>
              <a:t>				c) </a:t>
            </a:r>
            <a:r>
              <a:rPr lang="cs-CZ" sz="1800" dirty="0" err="1" smtClean="0"/>
              <a:t>an</a:t>
            </a:r>
            <a:r>
              <a:rPr lang="cs-CZ" sz="1800" dirty="0" smtClean="0"/>
              <a:t> </a:t>
            </a:r>
            <a:r>
              <a:rPr lang="cs-CZ" sz="1800" dirty="0" err="1" smtClean="0"/>
              <a:t>elephant</a:t>
            </a:r>
            <a:endParaRPr lang="en-US" sz="1800" dirty="0" smtClean="0"/>
          </a:p>
          <a:p>
            <a:endParaRPr lang="en-US" sz="1800" dirty="0" smtClean="0"/>
          </a:p>
          <a:p>
            <a:pPr>
              <a:buNone/>
            </a:pPr>
            <a:r>
              <a:rPr lang="cs-CZ" sz="1800" b="1" dirty="0" smtClean="0"/>
              <a:t>8</a:t>
            </a:r>
            <a:r>
              <a:rPr lang="en-US" sz="1800" b="1" dirty="0" smtClean="0"/>
              <a:t>.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hottest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continent</a:t>
            </a:r>
            <a:r>
              <a:rPr lang="cs-CZ" sz="1800" b="1" dirty="0" smtClean="0"/>
              <a:t> on </a:t>
            </a:r>
            <a:r>
              <a:rPr lang="cs-CZ" sz="1800" b="1" dirty="0" err="1" smtClean="0"/>
              <a:t>Earth</a:t>
            </a:r>
            <a:r>
              <a:rPr lang="cs-CZ" sz="1800" b="1" dirty="0" smtClean="0"/>
              <a:t> </a:t>
            </a:r>
            <a:r>
              <a:rPr lang="en-US" sz="1800" b="1" dirty="0" smtClean="0"/>
              <a:t>is: </a:t>
            </a:r>
          </a:p>
          <a:p>
            <a:pPr>
              <a:buNone/>
            </a:pPr>
            <a:r>
              <a:rPr lang="en-US" sz="1800" dirty="0" smtClean="0"/>
              <a:t>			</a:t>
            </a:r>
            <a:r>
              <a:rPr lang="cs-CZ" sz="1800" dirty="0" smtClean="0"/>
              <a:t>	</a:t>
            </a:r>
            <a:r>
              <a:rPr lang="en-US" sz="1800" dirty="0" smtClean="0"/>
              <a:t>b) </a:t>
            </a:r>
            <a:r>
              <a:rPr lang="cs-CZ" sz="1800" dirty="0" err="1" smtClean="0"/>
              <a:t>Asia</a:t>
            </a:r>
            <a:r>
              <a:rPr lang="en-US" sz="1800" dirty="0" smtClean="0"/>
              <a:t>		</a:t>
            </a:r>
            <a:r>
              <a:rPr lang="cs-CZ" sz="1800" dirty="0" smtClean="0"/>
              <a:t>	</a:t>
            </a:r>
            <a:r>
              <a:rPr lang="en-US" sz="1800" dirty="0" smtClean="0"/>
              <a:t>c)</a:t>
            </a:r>
            <a:r>
              <a:rPr lang="cs-CZ" sz="1800" dirty="0" smtClean="0"/>
              <a:t> </a:t>
            </a:r>
            <a:r>
              <a:rPr lang="cs-CZ" sz="1800" dirty="0" err="1" smtClean="0"/>
              <a:t>South</a:t>
            </a:r>
            <a:r>
              <a:rPr lang="cs-CZ" sz="1800" dirty="0" smtClean="0"/>
              <a:t> </a:t>
            </a:r>
            <a:r>
              <a:rPr lang="cs-CZ" sz="1800" dirty="0" err="1" smtClean="0"/>
              <a:t>America</a:t>
            </a:r>
            <a:endParaRPr lang="en-US" sz="1800" dirty="0" smtClean="0"/>
          </a:p>
          <a:p>
            <a:pPr>
              <a:buNone/>
            </a:pPr>
            <a:endParaRPr lang="cs-CZ" sz="1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28596" y="1714494"/>
            <a:ext cx="13379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r>
              <a:rPr lang="en-US" dirty="0" smtClean="0"/>
              <a:t>) </a:t>
            </a:r>
            <a:r>
              <a:rPr lang="cs-CZ" dirty="0" smtClean="0"/>
              <a:t>a </a:t>
            </a:r>
            <a:r>
              <a:rPr lang="cs-CZ" dirty="0" err="1" smtClean="0"/>
              <a:t>cheetah</a:t>
            </a:r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29322" y="2500312"/>
            <a:ext cx="995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c) </a:t>
            </a:r>
            <a:r>
              <a:rPr lang="cs-CZ" dirty="0" err="1" smtClean="0"/>
              <a:t>Russia</a:t>
            </a:r>
            <a:endParaRPr lang="en-US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43240" y="3357568"/>
            <a:ext cx="1624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b) </a:t>
            </a:r>
            <a:r>
              <a:rPr lang="cs-CZ" dirty="0" smtClean="0"/>
              <a:t>a </a:t>
            </a:r>
            <a:r>
              <a:rPr lang="cs-CZ" dirty="0" err="1" smtClean="0"/>
              <a:t>blue</a:t>
            </a:r>
            <a:r>
              <a:rPr lang="cs-CZ" dirty="0" smtClean="0"/>
              <a:t> </a:t>
            </a:r>
            <a:r>
              <a:rPr lang="cs-CZ" dirty="0" err="1" smtClean="0"/>
              <a:t>whale</a:t>
            </a:r>
            <a:endParaRPr lang="en-US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596" y="4214824"/>
            <a:ext cx="961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a) </a:t>
            </a:r>
            <a:r>
              <a:rPr lang="cs-CZ" dirty="0" err="1" smtClean="0"/>
              <a:t>Africa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12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6040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6040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6040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6040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Superlatives</a:t>
            </a:r>
            <a:r>
              <a:rPr lang="cs-CZ" dirty="0" smtClean="0"/>
              <a:t> – </a:t>
            </a:r>
            <a:r>
              <a:rPr lang="cs-CZ" dirty="0" err="1" smtClean="0"/>
              <a:t>practice</a:t>
            </a:r>
            <a:r>
              <a:rPr lang="cs-CZ" dirty="0" smtClean="0"/>
              <a:t> (</a:t>
            </a:r>
            <a:r>
              <a:rPr lang="cs-CZ" dirty="0" err="1" smtClean="0"/>
              <a:t>quiz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42"/>
            <a:ext cx="8229600" cy="31750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800" b="1" dirty="0" smtClean="0"/>
              <a:t>9</a:t>
            </a:r>
            <a:r>
              <a:rPr lang="en-US" sz="1800" b="1" dirty="0" smtClean="0"/>
              <a:t>. The </a:t>
            </a:r>
            <a:r>
              <a:rPr lang="cs-CZ" sz="1800" b="1" dirty="0" err="1" smtClean="0"/>
              <a:t>tallest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animal</a:t>
            </a:r>
            <a:r>
              <a:rPr lang="cs-CZ" sz="1800" b="1" dirty="0" smtClean="0"/>
              <a:t> in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world</a:t>
            </a:r>
            <a:r>
              <a:rPr lang="cs-CZ" sz="1800" b="1" dirty="0" smtClean="0"/>
              <a:t> </a:t>
            </a:r>
            <a:r>
              <a:rPr lang="en-US" sz="1800" b="1" dirty="0" smtClean="0"/>
              <a:t>is:</a:t>
            </a:r>
          </a:p>
          <a:p>
            <a:pPr>
              <a:buNone/>
            </a:pPr>
            <a:r>
              <a:rPr lang="cs-CZ" sz="1800" dirty="0" smtClean="0"/>
              <a:t>a) </a:t>
            </a:r>
            <a:r>
              <a:rPr lang="cs-CZ" sz="1800" dirty="0" err="1" smtClean="0"/>
              <a:t>an</a:t>
            </a:r>
            <a:r>
              <a:rPr lang="cs-CZ" sz="1800" dirty="0" smtClean="0"/>
              <a:t> </a:t>
            </a:r>
            <a:r>
              <a:rPr lang="cs-CZ" sz="1800" dirty="0" err="1" smtClean="0"/>
              <a:t>African</a:t>
            </a:r>
            <a:r>
              <a:rPr lang="cs-CZ" sz="1800" dirty="0" smtClean="0"/>
              <a:t> </a:t>
            </a:r>
            <a:r>
              <a:rPr lang="cs-CZ" sz="1800" dirty="0" err="1" smtClean="0"/>
              <a:t>elephant</a:t>
            </a:r>
            <a:r>
              <a:rPr lang="en-US" sz="1800" dirty="0" smtClean="0"/>
              <a:t>				c) </a:t>
            </a:r>
            <a:r>
              <a:rPr lang="cs-CZ" sz="1800" dirty="0" smtClean="0"/>
              <a:t>a grizzly </a:t>
            </a:r>
            <a:r>
              <a:rPr lang="cs-CZ" sz="1800" dirty="0" err="1" smtClean="0"/>
              <a:t>bear</a:t>
            </a:r>
            <a:endParaRPr lang="cs-CZ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cs-CZ" sz="1800" b="1" dirty="0" smtClean="0"/>
              <a:t>10</a:t>
            </a:r>
            <a:r>
              <a:rPr lang="en-US" sz="1800" b="1" dirty="0" smtClean="0"/>
              <a:t>.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coldest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continent</a:t>
            </a:r>
            <a:r>
              <a:rPr lang="cs-CZ" sz="1800" b="1" dirty="0" smtClean="0"/>
              <a:t> on </a:t>
            </a:r>
            <a:r>
              <a:rPr lang="cs-CZ" sz="1800" b="1" dirty="0" err="1" smtClean="0"/>
              <a:t>Earth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called</a:t>
            </a:r>
            <a:r>
              <a:rPr lang="en-US" sz="1800" b="1" dirty="0" smtClean="0"/>
              <a:t>:</a:t>
            </a:r>
          </a:p>
          <a:p>
            <a:pPr>
              <a:buNone/>
            </a:pPr>
            <a:r>
              <a:rPr lang="cs-CZ" sz="1800" dirty="0" smtClean="0"/>
              <a:t>a) </a:t>
            </a:r>
            <a:r>
              <a:rPr lang="cs-CZ" sz="1800" dirty="0" err="1" smtClean="0"/>
              <a:t>Alasca</a:t>
            </a:r>
            <a:r>
              <a:rPr lang="en-US" sz="1800" dirty="0" smtClean="0"/>
              <a:t>		</a:t>
            </a:r>
            <a:r>
              <a:rPr lang="cs-CZ" sz="1800" dirty="0" smtClean="0"/>
              <a:t>				c</a:t>
            </a:r>
            <a:r>
              <a:rPr lang="en-US" sz="1800" dirty="0" smtClean="0"/>
              <a:t>) </a:t>
            </a:r>
            <a:r>
              <a:rPr lang="cs-CZ" sz="1800" dirty="0" err="1" smtClean="0"/>
              <a:t>Arctica</a:t>
            </a:r>
            <a:r>
              <a:rPr lang="en-US" sz="1800" dirty="0" smtClean="0"/>
              <a:t>  </a:t>
            </a:r>
            <a:r>
              <a:rPr lang="cs-CZ" sz="1800" dirty="0" smtClean="0"/>
              <a:t>			</a:t>
            </a:r>
            <a:endParaRPr lang="en-US" sz="1800" dirty="0" smtClean="0"/>
          </a:p>
          <a:p>
            <a:pPr>
              <a:buNone/>
            </a:pPr>
            <a:r>
              <a:rPr lang="cs-CZ" sz="1800" b="1" dirty="0" smtClean="0"/>
              <a:t>11</a:t>
            </a:r>
            <a:r>
              <a:rPr lang="en-US" sz="1800" b="1" dirty="0" smtClean="0"/>
              <a:t>.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longest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river</a:t>
            </a:r>
            <a:r>
              <a:rPr lang="cs-CZ" sz="1800" b="1" dirty="0" smtClean="0"/>
              <a:t> in </a:t>
            </a:r>
            <a:r>
              <a:rPr lang="cs-CZ" sz="1800" b="1" dirty="0" err="1" smtClean="0"/>
              <a:t>Europe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en-US" sz="1800" b="1" dirty="0" smtClean="0"/>
              <a:t>:</a:t>
            </a:r>
          </a:p>
          <a:p>
            <a:pPr>
              <a:buNone/>
            </a:pPr>
            <a:r>
              <a:rPr lang="cs-CZ" sz="1800" dirty="0" smtClean="0"/>
              <a:t>				b</a:t>
            </a:r>
            <a:r>
              <a:rPr lang="en-US" sz="1800" dirty="0" smtClean="0"/>
              <a:t>)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Dnieper</a:t>
            </a:r>
            <a:r>
              <a:rPr lang="cs-CZ" sz="1800" dirty="0" smtClean="0"/>
              <a:t>	</a:t>
            </a:r>
            <a:r>
              <a:rPr lang="en-US" sz="1800" dirty="0" smtClean="0"/>
              <a:t>	c)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Danube</a:t>
            </a:r>
            <a:endParaRPr lang="en-US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cs-CZ" sz="1800" b="1" dirty="0" smtClean="0"/>
              <a:t>12</a:t>
            </a:r>
            <a:r>
              <a:rPr lang="en-US" sz="1800" b="1" dirty="0" smtClean="0"/>
              <a:t>.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driest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inhabited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continent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en-US" sz="1800" b="1" dirty="0" smtClean="0"/>
              <a:t>: </a:t>
            </a:r>
          </a:p>
          <a:p>
            <a:pPr>
              <a:buNone/>
            </a:pPr>
            <a:r>
              <a:rPr lang="cs-CZ" sz="1800" dirty="0" smtClean="0"/>
              <a:t>a</a:t>
            </a:r>
            <a:r>
              <a:rPr lang="en-US" sz="1800" dirty="0" smtClean="0"/>
              <a:t>) </a:t>
            </a:r>
            <a:r>
              <a:rPr lang="cs-CZ" sz="1800" dirty="0" err="1" smtClean="0"/>
              <a:t>Africa</a:t>
            </a:r>
            <a:r>
              <a:rPr lang="en-US" sz="1800" dirty="0" smtClean="0"/>
              <a:t>	</a:t>
            </a:r>
            <a:r>
              <a:rPr lang="cs-CZ" sz="1800" dirty="0" smtClean="0"/>
              <a:t>	</a:t>
            </a:r>
            <a:r>
              <a:rPr lang="en-US" sz="1800" dirty="0" smtClean="0"/>
              <a:t>	</a:t>
            </a:r>
            <a:r>
              <a:rPr lang="cs-CZ" sz="1800" dirty="0" smtClean="0"/>
              <a:t>b</a:t>
            </a:r>
            <a:r>
              <a:rPr lang="en-US" sz="1800" dirty="0" smtClean="0"/>
              <a:t>) </a:t>
            </a:r>
            <a:r>
              <a:rPr lang="cs-CZ" sz="1800" dirty="0" err="1" smtClean="0"/>
              <a:t>Asia</a:t>
            </a:r>
            <a:endParaRPr lang="en-US" sz="1800" dirty="0" smtClean="0"/>
          </a:p>
          <a:p>
            <a:pPr>
              <a:buNone/>
            </a:pPr>
            <a:endParaRPr lang="cs-CZ" sz="1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43240" y="1643056"/>
            <a:ext cx="1188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b) </a:t>
            </a:r>
            <a:r>
              <a:rPr lang="cs-CZ" dirty="0" smtClean="0"/>
              <a:t>a </a:t>
            </a:r>
            <a:r>
              <a:rPr lang="cs-CZ" dirty="0" err="1" smtClean="0"/>
              <a:t>giraffe</a:t>
            </a:r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43240" y="2500312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r>
              <a:rPr lang="en-US" dirty="0" smtClean="0"/>
              <a:t>) </a:t>
            </a:r>
            <a:r>
              <a:rPr lang="cs-CZ" dirty="0" err="1" smtClean="0"/>
              <a:t>Antarctica</a:t>
            </a:r>
            <a:endParaRPr lang="en-US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3357568"/>
            <a:ext cx="1297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r>
              <a:rPr lang="en-US" dirty="0" smtClean="0"/>
              <a:t>)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Volga</a:t>
            </a:r>
            <a:endParaRPr lang="en-US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29322" y="4143386"/>
            <a:ext cx="1227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r>
              <a:rPr lang="en-US" dirty="0" smtClean="0"/>
              <a:t>) </a:t>
            </a:r>
            <a:r>
              <a:rPr lang="cs-CZ" dirty="0" err="1" smtClean="0"/>
              <a:t>Australia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12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6040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6040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6040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60404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279</Words>
  <Application>Microsoft Office PowerPoint</Application>
  <PresentationFormat>Předvádění na obrazovce (16:9)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Prezentace aplikace PowerPoint</vt:lpstr>
      <vt:lpstr>Metodický pokyn</vt:lpstr>
      <vt:lpstr>Superlatives – practice (quiz) </vt:lpstr>
      <vt:lpstr>Superlatives – practice (quiz) </vt:lpstr>
      <vt:lpstr>Superlatives – practice (quiz)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2015-05-19T07:42:15Z</dcterms:created>
  <dcterms:modified xsi:type="dcterms:W3CDTF">2015-05-19T11:05:04Z</dcterms:modified>
</cp:coreProperties>
</file>