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"/>
  </p:notesMasterIdLst>
  <p:sldIdLst>
    <p:sldId id="310" r:id="rId2"/>
    <p:sldId id="326" r:id="rId3"/>
    <p:sldId id="325" r:id="rId4"/>
    <p:sldId id="328" r:id="rId5"/>
    <p:sldId id="327" r:id="rId6"/>
    <p:sldId id="329" r:id="rId7"/>
    <p:sldId id="330" r:id="rId8"/>
    <p:sldId id="324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4" d="100"/>
          <a:sy n="84" d="100"/>
        </p:scale>
        <p:origin x="-768" y="-107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Jaro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Základní škola Kladno, Vodárenská 2116</a:t>
            </a:r>
            <a:endParaRPr lang="cs-CZ" dirty="0" smtClean="0"/>
          </a:p>
          <a:p>
            <a:pPr algn="l"/>
            <a:r>
              <a:rPr lang="cs-CZ" dirty="0" smtClean="0"/>
              <a:t>IČ: 48707104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Radomíra Peroutková</a:t>
            </a:r>
          </a:p>
          <a:p>
            <a:pPr algn="l"/>
            <a:r>
              <a:rPr lang="cs-CZ" dirty="0" smtClean="0"/>
              <a:t>Předmět: Prvouka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Žáci si podle obrázku povídají o jaru.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Žáci doplňují neúplné věty, opakují si probrané učivo.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Hravou formou/ pomocí obrázků/ rozhodují, co k jarnímu období patří a co nepatří a rozhodují          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proč. 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 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příprava: Žáci si zopakují hravou formou znalosti o jaru. </a:t>
            </a:r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        Pracují se snímky prezentace.</a:t>
            </a:r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        Vypracují úkoly v </a:t>
            </a:r>
            <a:r>
              <a:rPr lang="cs-CZ" sz="1800" i="1" dirty="0" err="1" smtClean="0"/>
              <a:t>DUMu</a:t>
            </a:r>
            <a:r>
              <a:rPr lang="cs-CZ" sz="1800" i="1" dirty="0" smtClean="0"/>
              <a:t> Jaro a já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 </a:t>
            </a:r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87823571"/>
              </p:ext>
            </p:extLst>
          </p:nvPr>
        </p:nvGraphicFramePr>
        <p:xfrm>
          <a:off x="1619672" y="2067694"/>
          <a:ext cx="914400" cy="771525"/>
        </p:xfrm>
        <a:graphic>
          <a:graphicData uri="http://schemas.openxmlformats.org/presentationml/2006/ole">
            <p:oleObj spid="_x0000_s2055" name="Objekt prostředí balíčkovače" showAsIcon="1" r:id="rId4" imgW="914400" imgH="771525" progId="Package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1911" y="1419225"/>
            <a:ext cx="4780178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736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 o jaru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1800" dirty="0" smtClean="0"/>
              <a:t>Jarní měsíce jsou __________, ___________,____________ .</a:t>
            </a:r>
          </a:p>
          <a:p>
            <a:r>
              <a:rPr lang="cs-CZ" sz="1800" dirty="0" smtClean="0"/>
              <a:t>___________ taje.</a:t>
            </a:r>
          </a:p>
          <a:p>
            <a:r>
              <a:rPr lang="cs-CZ" sz="1800" dirty="0" smtClean="0"/>
              <a:t>Vracejí se k nám ____________ .</a:t>
            </a:r>
          </a:p>
          <a:p>
            <a:r>
              <a:rPr lang="cs-CZ" sz="1800" dirty="0" smtClean="0"/>
              <a:t>Jarní svátky jsou ____________ .</a:t>
            </a:r>
          </a:p>
          <a:p>
            <a:r>
              <a:rPr lang="cs-CZ" sz="1800" dirty="0" smtClean="0"/>
              <a:t>Rozkvétají_________ a _________.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Nehodící se škrtni.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4" name="Picture 2" descr="C:\Users\radomira.peroutkova\AppData\Local\Microsoft\Windows\Temporary Internet Files\Content.IE5\FH98ZZRO\Ceche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4310" y="2643758"/>
            <a:ext cx="1334862" cy="88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omira.peroutkova\AppData\Local\Microsoft\Windows\Temporary Internet Files\Content.IE5\L03T0D3A\christmas-come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24373"/>
            <a:ext cx="1224136" cy="81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adomira.peroutkova\AppData\Local\Microsoft\Windows\Temporary Internet Files\Content.IE5\MJPDXAHN\mrak-snehovy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36501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radomira.peroutkova\AppData\Local\Microsoft\Windows\Temporary Internet Files\Content.IE5\J11HD6HP\1-christmas-tree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6383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adomira.peroutkova\AppData\Local\Microsoft\Windows\Temporary Internet Files\Content.IE5\MJPDXAHN\clip-art-large-tree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54257"/>
            <a:ext cx="1059582" cy="105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radomira.peroutkova\AppData\Local\Microsoft\Windows\Temporary Internet Files\Content.IE5\J11HD6HP\Carodejnice-s-kockou-copy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14322"/>
            <a:ext cx="957072" cy="75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radomira.peroutkova\AppData\Local\Microsoft\Windows\Temporary Internet Files\Content.IE5\J11HD6HP\1801108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44348"/>
            <a:ext cx="1080120" cy="97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47063"/>
            <a:ext cx="1087721" cy="116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554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5750145"/>
              </p:ext>
            </p:extLst>
          </p:nvPr>
        </p:nvGraphicFramePr>
        <p:xfrm>
          <a:off x="1691680" y="2931790"/>
          <a:ext cx="1488717" cy="936104"/>
        </p:xfrm>
        <a:graphic>
          <a:graphicData uri="http://schemas.openxmlformats.org/presentationml/2006/ole">
            <p:oleObj spid="_x0000_s1032" name="Objekt prostředí balíčkovače" showAsIcon="1" r:id="rId4" imgW="914400" imgH="771480" progId="Package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1131590"/>
            <a:ext cx="66634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Vypracuj úkoly v následující prezentaci.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980362" y="2201175"/>
            <a:ext cx="32983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Zjisti, co vše už víš o jaru.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6636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Archiv autora</a:t>
            </a:r>
          </a:p>
          <a:p>
            <a:r>
              <a:rPr lang="cs-CZ" dirty="0"/>
              <a:t>https://www.google.cz/search?q=jaro&amp;biw=1600&amp;bih=806&amp;tbm=isch&amp;imgil=DeCZe-xIdfcMJM%253A%253B1YHqKJLO51ZLMM%253Bhttp%25253A%25252F%25252Fwww.zameckastahlavy.cz%25252Fjaro%25252F&amp;source=iu&amp;pf=m&amp;fir=DeCZe-xIdfcMJM%253A%252C1YHqKJLO51ZLMM%252C_&amp;usg=__Dq4xR3zWFgCDsJuEf99S3e-SOPo%3D&amp;ved=0CDoQyjc&amp;ei=b4U_VYSULMv1UKiVgeAH#imgrc=24mtD7i9Vx2YJM%253A%3BquIYUDvBx-ZPlM%3Bhttp%253A%252F%252Ffiles.tj-drslavice.webnode.cz%252F200000366-3226b3320b%252Fjaro(2).jpg%3Bhttp%253A%252F%252Fmoje-moje-zapadlina.blog.cz%252F1304%252Fkde-je-to-jaro%3B700%3B466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174</Words>
  <Application>Microsoft Office PowerPoint</Application>
  <PresentationFormat>Předvádění na obrazovce (16:9)</PresentationFormat>
  <Paragraphs>50</Paragraphs>
  <Slides>8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boxed_powerpoint_16x9_2012-08</vt:lpstr>
      <vt:lpstr>Objekt prostředí balíčkovače</vt:lpstr>
      <vt:lpstr>Balíček</vt:lpstr>
      <vt:lpstr>  Dotkněte se inovací CZ.1.07/1.3.00/51.0024  </vt:lpstr>
      <vt:lpstr>Snímek 2</vt:lpstr>
      <vt:lpstr>Metodický pokyn</vt:lpstr>
      <vt:lpstr>Jaro</vt:lpstr>
      <vt:lpstr>Co vím o jaru ?</vt:lpstr>
      <vt:lpstr>Nehodící se škrtni.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2015-05-18T19:22:44Z</dcterms:created>
  <dcterms:modified xsi:type="dcterms:W3CDTF">2015-05-18T19:22:56Z</dcterms:modified>
</cp:coreProperties>
</file>