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0"/>
  </p:notesMasterIdLst>
  <p:sldIdLst>
    <p:sldId id="310" r:id="rId2"/>
    <p:sldId id="326" r:id="rId3"/>
    <p:sldId id="325" r:id="rId4"/>
    <p:sldId id="327" r:id="rId5"/>
    <p:sldId id="328" r:id="rId6"/>
    <p:sldId id="329" r:id="rId7"/>
    <p:sldId id="330" r:id="rId8"/>
    <p:sldId id="324" r:id="rId9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33" d="100"/>
          <a:sy n="133" d="100"/>
        </p:scale>
        <p:origin x="-174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18.5.2015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18.5.2015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vlast.cz/soubory/nahrane/slepamapk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ŘEKY</a:t>
            </a:r>
          </a:p>
          <a:p>
            <a:r>
              <a:rPr lang="cs-CZ" sz="3600" b="1" dirty="0" smtClean="0"/>
              <a:t>ČESKÉ REPUBLIKY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dirty="0" smtClean="0"/>
              <a:t>Škola: </a:t>
            </a:r>
            <a:r>
              <a:rPr lang="cs-CZ" dirty="0" smtClean="0"/>
              <a:t>Základní škola Kladno, Vodárenská 2116</a:t>
            </a:r>
            <a:endParaRPr lang="cs-CZ" dirty="0" smtClean="0"/>
          </a:p>
          <a:p>
            <a:pPr algn="l"/>
            <a:r>
              <a:rPr lang="cs-CZ" dirty="0" smtClean="0"/>
              <a:t>IČ: </a:t>
            </a:r>
            <a:r>
              <a:rPr lang="cs-CZ" dirty="0" smtClean="0"/>
              <a:t>48707104</a:t>
            </a:r>
            <a:endParaRPr lang="cs-CZ" dirty="0" smtClean="0"/>
          </a:p>
          <a:p>
            <a:pPr algn="l"/>
            <a:r>
              <a:rPr lang="cs-CZ" dirty="0" smtClean="0"/>
              <a:t>Autor</a:t>
            </a:r>
            <a:r>
              <a:rPr lang="cs-CZ" dirty="0"/>
              <a:t>: M</a:t>
            </a:r>
            <a:r>
              <a:rPr lang="cs-CZ" dirty="0" smtClean="0"/>
              <a:t>gr. Klára Nejedlá</a:t>
            </a:r>
          </a:p>
          <a:p>
            <a:pPr algn="l"/>
            <a:r>
              <a:rPr lang="cs-CZ" dirty="0" smtClean="0"/>
              <a:t>Předmět: Zeměpis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	Materiál slouží jako pracovní list doplňující výklad učiva z oblasti „Vodstvo ČR“. </a:t>
            </a:r>
          </a:p>
          <a:p>
            <a:pPr algn="l"/>
            <a:r>
              <a:rPr lang="cs-CZ" dirty="0" smtClean="0"/>
              <a:t>	Žáci si slepou mapu řek mohou vlepit do sešitu a procvičit si tak orientaci na </a:t>
            </a:r>
          </a:p>
          <a:p>
            <a:pPr algn="l"/>
            <a:r>
              <a:rPr lang="cs-CZ" dirty="0" smtClean="0"/>
              <a:t>	mapě.</a:t>
            </a:r>
          </a:p>
          <a:p>
            <a:pPr algn="l"/>
            <a:r>
              <a:rPr lang="cs-CZ" dirty="0" smtClean="0"/>
              <a:t>	S materiálem lze zároveň pracovat prostřednictvím interaktivní tabule nebo každý žák	samostatně na tabletu či PC.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Popis práce s materiálem: </a:t>
            </a: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Opakování znalostí žáků, vyvozování nových poznatků. </a:t>
            </a:r>
          </a:p>
          <a:p>
            <a:pPr marL="0" indent="0">
              <a:buNone/>
            </a:pPr>
            <a:r>
              <a:rPr lang="cs-CZ" altLang="cs-CZ" sz="1600" dirty="0" smtClean="0">
                <a:latin typeface="Times New Roman" pitchFamily="18" charset="0"/>
                <a:cs typeface="Times New Roman" pitchFamily="18" charset="0"/>
              </a:rPr>
              <a:t>	Práce </a:t>
            </a: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s jednotlivými snímky </a:t>
            </a:r>
            <a:r>
              <a:rPr lang="cs-CZ" altLang="cs-CZ" sz="1600" dirty="0" smtClean="0">
                <a:latin typeface="Times New Roman" pitchFamily="18" charset="0"/>
                <a:cs typeface="Times New Roman" pitchFamily="18" charset="0"/>
              </a:rPr>
              <a:t>prezentace, </a:t>
            </a: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výklad  učitele, </a:t>
            </a:r>
            <a:r>
              <a:rPr lang="cs-CZ" altLang="cs-CZ" sz="1600" dirty="0" smtClean="0">
                <a:latin typeface="Times New Roman" pitchFamily="18" charset="0"/>
                <a:cs typeface="Times New Roman" pitchFamily="18" charset="0"/>
              </a:rPr>
              <a:t>samostatná </a:t>
            </a: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práce </a:t>
            </a:r>
            <a:r>
              <a:rPr lang="cs-CZ" altLang="cs-CZ" sz="1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>
              <a:buNone/>
            </a:pP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altLang="cs-CZ" sz="1600" dirty="0" smtClean="0">
                <a:latin typeface="Times New Roman" pitchFamily="18" charset="0"/>
                <a:cs typeface="Times New Roman" pitchFamily="18" charset="0"/>
              </a:rPr>
              <a:t>                 žáků</a:t>
            </a:r>
            <a:r>
              <a:rPr lang="cs-CZ" altLang="cs-CZ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600" i="1" dirty="0" smtClean="0"/>
              <a:t>Materiál je určen pro práci s interaktivní tabulí a tablety</a:t>
            </a:r>
            <a:endParaRPr lang="cs-CZ" sz="1600" i="1" dirty="0"/>
          </a:p>
          <a:p>
            <a:r>
              <a:rPr lang="cs-CZ" sz="1600" smtClean="0"/>
              <a:t>Očekávání </a:t>
            </a:r>
            <a:r>
              <a:rPr lang="cs-CZ" sz="1600" dirty="0" smtClean="0"/>
              <a:t>a cíle: Žáci se naučí vyhledat vybrané řeky na slepé mapě ČR. S materiálem </a:t>
            </a:r>
          </a:p>
          <a:p>
            <a:pPr>
              <a:buNone/>
            </a:pPr>
            <a:r>
              <a:rPr lang="cs-CZ" sz="1600" dirty="0" smtClean="0"/>
              <a:t>			lze pracovat prostřednictvím interaktivní tabule nebo každý </a:t>
            </a:r>
          </a:p>
          <a:p>
            <a:pPr>
              <a:buNone/>
            </a:pPr>
            <a:r>
              <a:rPr lang="cs-CZ" sz="1600" dirty="0" smtClean="0"/>
              <a:t>			samostatně na tabletu.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600" i="1" dirty="0" smtClean="0"/>
              <a:t>Dle didaktické přípravy</a:t>
            </a:r>
            <a:endParaRPr lang="cs-CZ" sz="16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Najdi na slepé mapě ČR řeky dle zadání: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275606"/>
            <a:ext cx="5400600" cy="3411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61259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dirty="0" smtClean="0">
                <a:solidFill>
                  <a:srgbClr val="FF0000"/>
                </a:solidFill>
              </a:rPr>
              <a:t>   ŘEŠENÍ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15566"/>
            <a:ext cx="5358939" cy="3845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1600" b="1" dirty="0" smtClean="0">
                <a:solidFill>
                  <a:srgbClr val="C00000"/>
                </a:solidFill>
              </a:rPr>
              <a:t>URČI SPRÁVNĚ ŘEKY ČR</a:t>
            </a:r>
            <a:br>
              <a:rPr lang="cs-CZ" sz="1600" b="1" dirty="0" smtClean="0">
                <a:solidFill>
                  <a:srgbClr val="C00000"/>
                </a:solidFill>
              </a:rPr>
            </a:br>
            <a:r>
              <a:rPr lang="cs-CZ" sz="1600" b="1" dirty="0" smtClean="0">
                <a:solidFill>
                  <a:srgbClr val="C00000"/>
                </a:solidFill>
              </a:rPr>
              <a:t>OZNAČENÉ ČÍSLICEMI:</a:t>
            </a:r>
            <a:endParaRPr lang="cs-CZ" sz="16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1 - LUŽNICE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2 - ÚHLAVA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3 - STŘELA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4 - BÍLINA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5 - CIDLINA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6 - SÁZAVA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7 - SVITAVA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8 - ODRA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9 - BEČVA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843558"/>
            <a:ext cx="4995331" cy="3931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1600" b="1" dirty="0" smtClean="0">
                <a:solidFill>
                  <a:srgbClr val="C00000"/>
                </a:solidFill>
              </a:rPr>
              <a:t>URČI SPRÁVNĚ ŘEKY ČR</a:t>
            </a:r>
            <a:br>
              <a:rPr lang="cs-CZ" sz="1600" b="1" dirty="0" smtClean="0">
                <a:solidFill>
                  <a:srgbClr val="C00000"/>
                </a:solidFill>
              </a:rPr>
            </a:br>
            <a:r>
              <a:rPr lang="cs-CZ" sz="1600" b="1" dirty="0" smtClean="0">
                <a:solidFill>
                  <a:srgbClr val="C00000"/>
                </a:solidFill>
              </a:rPr>
              <a:t>OZNAČENÉ ČÍSLICEMI:</a:t>
            </a:r>
            <a:endParaRPr lang="cs-CZ" sz="16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1 - Otava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2 - Nežárka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3 - Radbuza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4 - </a:t>
            </a:r>
            <a:r>
              <a:rPr lang="cs-CZ" b="1" dirty="0" err="1" smtClean="0">
                <a:solidFill>
                  <a:srgbClr val="FF0000"/>
                </a:solidFill>
              </a:rPr>
              <a:t>Chrudimka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5 - Jizera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6 - </a:t>
            </a:r>
            <a:r>
              <a:rPr lang="cs-CZ" b="1" dirty="0" err="1" smtClean="0">
                <a:solidFill>
                  <a:srgbClr val="FF0000"/>
                </a:solidFill>
              </a:rPr>
              <a:t>Ploučnice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7 - Dyje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8 - Morava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9 - Opava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812530"/>
            <a:ext cx="5112568" cy="401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sz="2000" dirty="0" smtClean="0"/>
              <a:t>Použité obrázky:</a:t>
            </a:r>
          </a:p>
          <a:p>
            <a:pPr>
              <a:buNone/>
            </a:pPr>
            <a:r>
              <a:rPr lang="cs-CZ" sz="2000" dirty="0" smtClean="0"/>
              <a:t>	</a:t>
            </a:r>
            <a:r>
              <a:rPr lang="cs-CZ" sz="2000" dirty="0" smtClean="0">
                <a:hlinkClick r:id="rId2"/>
              </a:rPr>
              <a:t>http://vlast.</a:t>
            </a:r>
            <a:r>
              <a:rPr lang="cs-CZ" sz="2000" dirty="0" err="1" smtClean="0">
                <a:hlinkClick r:id="rId2"/>
              </a:rPr>
              <a:t>cz</a:t>
            </a:r>
            <a:r>
              <a:rPr lang="cs-CZ" sz="2000" dirty="0" smtClean="0">
                <a:hlinkClick r:id="rId2"/>
              </a:rPr>
              <a:t>/soubory/</a:t>
            </a:r>
            <a:r>
              <a:rPr lang="cs-CZ" sz="2000" dirty="0" err="1" smtClean="0">
                <a:hlinkClick r:id="rId2"/>
              </a:rPr>
              <a:t>nahrane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slepamapka.jpg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Archiv autora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119</Words>
  <Application>Microsoft Office PowerPoint</Application>
  <PresentationFormat>Předvádění na obrazovce (16:9)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Prezentace aplikace PowerPoint</vt:lpstr>
      <vt:lpstr>Metodický pokyn</vt:lpstr>
      <vt:lpstr>Najdi na slepé mapě ČR řeky dle zadání:</vt:lpstr>
      <vt:lpstr>   ŘEŠENÍ</vt:lpstr>
      <vt:lpstr>URČI SPRÁVNĚ ŘEKY ČR OZNAČENÉ ČÍSLICEMI:</vt:lpstr>
      <vt:lpstr>URČI SPRÁVNĚ ŘEKY ČR OZNAČENÉ ČÍSLICEMI: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2015-05-18T12:08:24Z</dcterms:created>
  <dcterms:modified xsi:type="dcterms:W3CDTF">2015-05-18T12:08:34Z</dcterms:modified>
</cp:coreProperties>
</file>