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4" r:id="rId2"/>
    <p:sldId id="265" r:id="rId3"/>
    <p:sldId id="257" r:id="rId4"/>
    <p:sldId id="256" r:id="rId5"/>
    <p:sldId id="261" r:id="rId6"/>
    <p:sldId id="267" r:id="rId7"/>
    <p:sldId id="258" r:id="rId8"/>
    <p:sldId id="259" r:id="rId9"/>
    <p:sldId id="260" r:id="rId10"/>
    <p:sldId id="266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19" autoAdjust="0"/>
    <p:restoredTop sz="94709" autoAdjust="0"/>
  </p:normalViewPr>
  <p:slideViewPr>
    <p:cSldViewPr>
      <p:cViewPr>
        <p:scale>
          <a:sx n="77" d="100"/>
          <a:sy n="77" d="100"/>
        </p:scale>
        <p:origin x="-306" y="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576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VY_32_INOVACE_12_</a:t>
          </a:r>
          <a:r>
            <a:rPr lang="cs-CZ" sz="2000" baseline="0" dirty="0" err="1" smtClean="0"/>
            <a:t>The</a:t>
          </a:r>
          <a:r>
            <a:rPr lang="cs-CZ" sz="2000" baseline="0" dirty="0" smtClean="0"/>
            <a:t> body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</a:t>
          </a:r>
          <a:r>
            <a:rPr lang="cs-CZ" sz="2000" dirty="0" err="1" smtClean="0"/>
            <a:t>Kaĺavská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The</a:t>
          </a:r>
          <a:r>
            <a:rPr lang="cs-CZ" sz="2000" dirty="0" smtClean="0"/>
            <a:t> body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CZ.1.07/1.4.00/21.2004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7399B29-799E-4BCC-B2B0-C191F7A63DF9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D8F1876-9553-46C3-9805-8C6ACCA1BC7B}" type="presOf" srcId="{D1D4F407-5343-4D3F-B5B9-D407B03CAEB4}" destId="{D005CE8C-CC26-4C3E-AC11-E15060ECD759}" srcOrd="0" destOrd="0" presId="urn:microsoft.com/office/officeart/2005/8/layout/target3"/>
    <dgm:cxn modelId="{E6D2F39E-32D3-4238-A034-EE3B78110688}" type="presOf" srcId="{B651F6E3-6281-48DB-9319-2AEAFDAE7572}" destId="{619D679B-A015-4ECF-8348-D1034C574F40}" srcOrd="0" destOrd="0" presId="urn:microsoft.com/office/officeart/2005/8/layout/target3"/>
    <dgm:cxn modelId="{8F43D26D-D0F8-480F-8E84-54EED26FE0F2}" type="presOf" srcId="{4C35D32F-0EAB-4CD7-82EE-45574DC2A586}" destId="{890E4F0B-2866-4A3F-A3C7-2A14B1797930}" srcOrd="1" destOrd="0" presId="urn:microsoft.com/office/officeart/2005/8/layout/target3"/>
    <dgm:cxn modelId="{80D9BEE7-447A-4F9C-AB7E-EDFE8B29720E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64731FF-FA3F-432F-8EDC-391A2198FE34}" type="presOf" srcId="{B651F6E3-6281-48DB-9319-2AEAFDAE7572}" destId="{6BB5E863-4638-4E1D-BFDE-399D028AC4ED}" srcOrd="1" destOrd="0" presId="urn:microsoft.com/office/officeart/2005/8/layout/target3"/>
    <dgm:cxn modelId="{B79E8344-3329-4FFC-915D-7EAF20B36693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EC6CB5C-2ABE-4052-BC9C-03F06326CE9B}" type="presOf" srcId="{D1D4F407-5343-4D3F-B5B9-D407B03CAEB4}" destId="{AED2198E-93D5-4001-81B4-73124B309672}" srcOrd="1" destOrd="0" presId="urn:microsoft.com/office/officeart/2005/8/layout/target3"/>
    <dgm:cxn modelId="{2E0E125E-9D0E-4B57-8408-16A776964973}" type="presOf" srcId="{D1B46980-6531-4606-95E6-44980827E919}" destId="{2BE915AB-18AA-4053-B92C-3BFC9ED204BB}" srcOrd="1" destOrd="0" presId="urn:microsoft.com/office/officeart/2005/8/layout/target3"/>
    <dgm:cxn modelId="{70ADBEC9-BE3B-4AA1-BC82-8C75FDBCDB22}" type="presOf" srcId="{D8197B8C-B260-4A16-BDF4-0947B075E274}" destId="{5A5FFA88-C948-4069-8E93-59FA12366E83}" srcOrd="1" destOrd="0" presId="urn:microsoft.com/office/officeart/2005/8/layout/target3"/>
    <dgm:cxn modelId="{D03ECE88-CF52-4F21-9D55-AD6549FA5547}" type="presOf" srcId="{D1B46980-6531-4606-95E6-44980827E919}" destId="{6140AFEC-043D-4C43-A2F9-D0F5331DF3A3}" srcOrd="0" destOrd="0" presId="urn:microsoft.com/office/officeart/2005/8/layout/target3"/>
    <dgm:cxn modelId="{027B74AF-DBAA-453E-BAE4-7A5781E6E2F8}" type="presParOf" srcId="{333A1088-737F-45CB-B68E-254E46348037}" destId="{F5ABB229-8D3B-4694-996A-96F23CF14429}" srcOrd="0" destOrd="0" presId="urn:microsoft.com/office/officeart/2005/8/layout/target3"/>
    <dgm:cxn modelId="{614B8896-9CB2-42F5-BF10-C8E8428B1F3C}" type="presParOf" srcId="{333A1088-737F-45CB-B68E-254E46348037}" destId="{F41139FD-01EE-4571-8B17-4FB00FC51163}" srcOrd="1" destOrd="0" presId="urn:microsoft.com/office/officeart/2005/8/layout/target3"/>
    <dgm:cxn modelId="{844D3446-8490-4C5D-8406-35904983331C}" type="presParOf" srcId="{333A1088-737F-45CB-B68E-254E46348037}" destId="{D005CE8C-CC26-4C3E-AC11-E15060ECD759}" srcOrd="2" destOrd="0" presId="urn:microsoft.com/office/officeart/2005/8/layout/target3"/>
    <dgm:cxn modelId="{CA92CCE4-1497-45D9-9E4A-47EF12CD7C0A}" type="presParOf" srcId="{333A1088-737F-45CB-B68E-254E46348037}" destId="{2C702D82-9B77-49B7-9568-BB8EB47C3372}" srcOrd="3" destOrd="0" presId="urn:microsoft.com/office/officeart/2005/8/layout/target3"/>
    <dgm:cxn modelId="{7B5D50D1-7E41-45B0-BD63-52DA2E01C78C}" type="presParOf" srcId="{333A1088-737F-45CB-B68E-254E46348037}" destId="{A52A0455-90FF-4808-ABD0-F02540D31D5A}" srcOrd="4" destOrd="0" presId="urn:microsoft.com/office/officeart/2005/8/layout/target3"/>
    <dgm:cxn modelId="{AA191CBE-15C8-479E-89F0-CFD288DEF625}" type="presParOf" srcId="{333A1088-737F-45CB-B68E-254E46348037}" destId="{6140AFEC-043D-4C43-A2F9-D0F5331DF3A3}" srcOrd="5" destOrd="0" presId="urn:microsoft.com/office/officeart/2005/8/layout/target3"/>
    <dgm:cxn modelId="{C92C2147-F2A1-44DC-9E81-8777BD1B3B54}" type="presParOf" srcId="{333A1088-737F-45CB-B68E-254E46348037}" destId="{9358AC05-5D7D-4327-9F80-1AD486AEA664}" srcOrd="6" destOrd="0" presId="urn:microsoft.com/office/officeart/2005/8/layout/target3"/>
    <dgm:cxn modelId="{D1F7AFDE-52A1-40B0-B9CA-31DF57BD5B6A}" type="presParOf" srcId="{333A1088-737F-45CB-B68E-254E46348037}" destId="{313FC574-E1CD-4FB4-B054-0B805CE0447D}" srcOrd="7" destOrd="0" presId="urn:microsoft.com/office/officeart/2005/8/layout/target3"/>
    <dgm:cxn modelId="{CA100B6C-D4E7-486A-8E11-EE9B3B036C7F}" type="presParOf" srcId="{333A1088-737F-45CB-B68E-254E46348037}" destId="{619D679B-A015-4ECF-8348-D1034C574F40}" srcOrd="8" destOrd="0" presId="urn:microsoft.com/office/officeart/2005/8/layout/target3"/>
    <dgm:cxn modelId="{8DF1D179-590E-45CD-8384-626D3F96F79B}" type="presParOf" srcId="{333A1088-737F-45CB-B68E-254E46348037}" destId="{322283A8-4A27-4CDA-BAE3-F381106A9174}" srcOrd="9" destOrd="0" presId="urn:microsoft.com/office/officeart/2005/8/layout/target3"/>
    <dgm:cxn modelId="{C5372A5C-D407-416F-8D15-04AAB342EC69}" type="presParOf" srcId="{333A1088-737F-45CB-B68E-254E46348037}" destId="{FFC9F71D-1B4F-4AD9-A4A6-86ADEFC8AF5C}" srcOrd="10" destOrd="0" presId="urn:microsoft.com/office/officeart/2005/8/layout/target3"/>
    <dgm:cxn modelId="{32D59D83-8CCD-4584-A795-5100DC5D7836}" type="presParOf" srcId="{333A1088-737F-45CB-B68E-254E46348037}" destId="{25B08C86-7E15-44DC-BE7F-FFB55DD49D12}" srcOrd="11" destOrd="0" presId="urn:microsoft.com/office/officeart/2005/8/layout/target3"/>
    <dgm:cxn modelId="{B3F4819F-9554-4BE7-A540-ADB92F48F9E9}" type="presParOf" srcId="{333A1088-737F-45CB-B68E-254E46348037}" destId="{76644BE8-9D7C-4C09-B250-3D10AF48CBB7}" srcOrd="12" destOrd="0" presId="urn:microsoft.com/office/officeart/2005/8/layout/target3"/>
    <dgm:cxn modelId="{ED82FF7A-FCF1-4838-A0B6-167F62252930}" type="presParOf" srcId="{333A1088-737F-45CB-B68E-254E46348037}" destId="{EE85B701-7295-41C0-BA7A-34D3756A2AE6}" srcOrd="13" destOrd="0" presId="urn:microsoft.com/office/officeart/2005/8/layout/target3"/>
    <dgm:cxn modelId="{E4B5378B-5334-48F8-BD3F-61C61F5C4740}" type="presParOf" srcId="{333A1088-737F-45CB-B68E-254E46348037}" destId="{8BEBB6EC-1DAA-4CAC-8A25-BC0FCBD5DBD5}" srcOrd="14" destOrd="0" presId="urn:microsoft.com/office/officeart/2005/8/layout/target3"/>
    <dgm:cxn modelId="{295249B7-32BF-4B1E-88D9-2FB976EF5CD5}" type="presParOf" srcId="{333A1088-737F-45CB-B68E-254E46348037}" destId="{AED2198E-93D5-4001-81B4-73124B309672}" srcOrd="15" destOrd="0" presId="urn:microsoft.com/office/officeart/2005/8/layout/target3"/>
    <dgm:cxn modelId="{F45DFE1D-E86B-4E0D-AAA0-331871160F28}" type="presParOf" srcId="{333A1088-737F-45CB-B68E-254E46348037}" destId="{2BE915AB-18AA-4053-B92C-3BFC9ED204BB}" srcOrd="16" destOrd="0" presId="urn:microsoft.com/office/officeart/2005/8/layout/target3"/>
    <dgm:cxn modelId="{12DA5F17-C20F-4702-83EA-663AA443859E}" type="presParOf" srcId="{333A1088-737F-45CB-B68E-254E46348037}" destId="{6BB5E863-4638-4E1D-BFDE-399D028AC4ED}" srcOrd="17" destOrd="0" presId="urn:microsoft.com/office/officeart/2005/8/layout/target3"/>
    <dgm:cxn modelId="{5AD7B6FA-0823-4F67-9B05-4680B9A9D89E}" type="presParOf" srcId="{333A1088-737F-45CB-B68E-254E46348037}" destId="{5A5FFA88-C948-4069-8E93-59FA12366E83}" srcOrd="18" destOrd="0" presId="urn:microsoft.com/office/officeart/2005/8/layout/target3"/>
    <dgm:cxn modelId="{E2BDC2C9-1F70-41E1-994E-C16E3AECE094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9799C3-349D-454D-B5EF-2CEAD0EB4452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4F689F-64E2-4732-9290-6CD69E0A590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Seznámení se slovní zásobou, opakování slov. Procvičování zakrytím slov.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F689F-64E2-4732-9290-6CD69E0A5903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Přesun</a:t>
            </a:r>
            <a:r>
              <a:rPr lang="cs-CZ" baseline="0" dirty="0" smtClean="0"/>
              <a:t> </a:t>
            </a:r>
            <a:r>
              <a:rPr lang="cs-CZ" dirty="0" smtClean="0"/>
              <a:t>obrázků</a:t>
            </a:r>
            <a:r>
              <a:rPr lang="cs-CZ" baseline="0" dirty="0" smtClean="0"/>
              <a:t> </a:t>
            </a:r>
            <a:r>
              <a:rPr lang="cs-CZ" baseline="0" dirty="0" smtClean="0"/>
              <a:t>ke </a:t>
            </a:r>
            <a:r>
              <a:rPr lang="cs-CZ" baseline="0" dirty="0" smtClean="0"/>
              <a:t>slovům, </a:t>
            </a:r>
            <a:r>
              <a:rPr lang="cs-CZ" baseline="0" dirty="0" smtClean="0"/>
              <a:t>nebo spojovat fixem.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F689F-64E2-4732-9290-6CD69E0A5903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Psát slova na papír nebo rozdělit fixem na interaktivní tabuli.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F689F-64E2-4732-9290-6CD69E0A5903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Popis fixem nebo přikládání karet se slovy</a:t>
            </a:r>
            <a:r>
              <a:rPr lang="cs-CZ" baseline="0" dirty="0" smtClean="0"/>
              <a:t> pomocí magnetu.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F689F-64E2-4732-9290-6CD69E0A5903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Poslouchat a  </a:t>
            </a:r>
            <a:r>
              <a:rPr lang="cs-CZ" smtClean="0"/>
              <a:t>předvádět pokyny.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F689F-64E2-4732-9290-6CD69E0A5903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294140332"/>
              </p:ext>
            </p:extLst>
          </p:nvPr>
        </p:nvGraphicFramePr>
        <p:xfrm>
          <a:off x="539552" y="908720"/>
          <a:ext cx="8175852" cy="35204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Pro 3. 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Pomůcky: barevné fixy na interaktivní tabuli, kartičky se slovy, magnety, psací potřeby, papír, učebnice </a:t>
            </a:r>
            <a:r>
              <a:rPr lang="cs-CZ" dirty="0" err="1" smtClean="0"/>
              <a:t>Chit</a:t>
            </a:r>
            <a:r>
              <a:rPr lang="cs-CZ" dirty="0" smtClean="0"/>
              <a:t> Chat 1 + CD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Inovace: aktivační činnosti vedoucí k popisování těla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Metodické pokyny: poslech a opakování, přiřazování slov k částem těla, popis těla, zadávání a plnění příkazů, zpěv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body</a:t>
            </a:r>
            <a:endParaRPr lang="cs-CZ" sz="2800" b="1" u="sng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1" name="Picture 3" descr="C:\Documents and Settings\Administrator\Local Settings\Temporary Internet Files\Content.IE5\TK4FQMDO\MP900439580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86050" y="1285860"/>
            <a:ext cx="4098210" cy="5286388"/>
          </a:xfrm>
          <a:prstGeom prst="rect">
            <a:avLst/>
          </a:prstGeom>
          <a:noFill/>
        </p:spPr>
      </p:pic>
      <p:sp>
        <p:nvSpPr>
          <p:cNvPr id="9" name="Vývojový diagram: ukončení 8"/>
          <p:cNvSpPr/>
          <p:nvPr/>
        </p:nvSpPr>
        <p:spPr>
          <a:xfrm>
            <a:off x="1000100" y="1285860"/>
            <a:ext cx="1357322" cy="928694"/>
          </a:xfrm>
          <a:prstGeom prst="flowChartTermina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sz="3200" dirty="0" err="1" smtClean="0">
                <a:solidFill>
                  <a:schemeClr val="tx1"/>
                </a:solidFill>
              </a:rPr>
              <a:t>head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Vývojový diagram: ukončení 9"/>
          <p:cNvSpPr/>
          <p:nvPr/>
        </p:nvSpPr>
        <p:spPr>
          <a:xfrm>
            <a:off x="1000100" y="3429000"/>
            <a:ext cx="1643074" cy="928694"/>
          </a:xfrm>
          <a:prstGeom prst="flowChartTermina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sz="3200" dirty="0" err="1" smtClean="0">
                <a:solidFill>
                  <a:schemeClr val="tx1"/>
                </a:solidFill>
              </a:rPr>
              <a:t>hand</a:t>
            </a:r>
            <a:r>
              <a:rPr lang="cs-CZ" sz="3200" dirty="0" smtClean="0">
                <a:solidFill>
                  <a:schemeClr val="tx1"/>
                </a:solidFill>
              </a:rPr>
              <a:t>(s)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1" name="Vývojový diagram: ukončení 10"/>
          <p:cNvSpPr/>
          <p:nvPr/>
        </p:nvSpPr>
        <p:spPr>
          <a:xfrm>
            <a:off x="4929190" y="2143116"/>
            <a:ext cx="1571636" cy="928694"/>
          </a:xfrm>
          <a:prstGeom prst="flowChartTermina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sz="3200" dirty="0" err="1" smtClean="0">
                <a:solidFill>
                  <a:schemeClr val="tx1"/>
                </a:solidFill>
              </a:rPr>
              <a:t>arm</a:t>
            </a:r>
            <a:r>
              <a:rPr lang="cs-CZ" sz="3200" dirty="0" smtClean="0">
                <a:solidFill>
                  <a:schemeClr val="tx1"/>
                </a:solidFill>
              </a:rPr>
              <a:t>(s)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2" name="Vývojový diagram: ukončení 11"/>
          <p:cNvSpPr/>
          <p:nvPr/>
        </p:nvSpPr>
        <p:spPr>
          <a:xfrm>
            <a:off x="4714876" y="4429132"/>
            <a:ext cx="1357322" cy="928694"/>
          </a:xfrm>
          <a:prstGeom prst="flowChartTermina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sz="3200" dirty="0" smtClean="0">
                <a:solidFill>
                  <a:schemeClr val="tx1"/>
                </a:solidFill>
              </a:rPr>
              <a:t>leg(s)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3" name="Vývojový diagram: ukončení 12"/>
          <p:cNvSpPr/>
          <p:nvPr/>
        </p:nvSpPr>
        <p:spPr>
          <a:xfrm>
            <a:off x="1000100" y="5572140"/>
            <a:ext cx="1357322" cy="928694"/>
          </a:xfrm>
          <a:prstGeom prst="flowChartTermina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sz="3200" dirty="0" err="1" smtClean="0">
                <a:solidFill>
                  <a:schemeClr val="tx1"/>
                </a:solidFill>
              </a:rPr>
              <a:t>foot</a:t>
            </a:r>
            <a:r>
              <a:rPr lang="cs-CZ" sz="3200" dirty="0" smtClean="0">
                <a:solidFill>
                  <a:schemeClr val="tx1"/>
                </a:solidFill>
              </a:rPr>
              <a:t> (</a:t>
            </a:r>
            <a:r>
              <a:rPr lang="cs-CZ" sz="3200" dirty="0" err="1" smtClean="0">
                <a:solidFill>
                  <a:schemeClr val="tx1"/>
                </a:solidFill>
              </a:rPr>
              <a:t>feet</a:t>
            </a:r>
            <a:r>
              <a:rPr lang="cs-CZ" sz="3200" dirty="0" smtClean="0">
                <a:solidFill>
                  <a:schemeClr val="tx1"/>
                </a:solidFill>
              </a:rPr>
              <a:t>)</a:t>
            </a:r>
            <a:endParaRPr lang="cs-CZ" sz="3200" dirty="0">
              <a:solidFill>
                <a:schemeClr val="tx1"/>
              </a:solidFill>
            </a:endParaRPr>
          </a:p>
        </p:txBody>
      </p:sp>
      <p:cxnSp>
        <p:nvCxnSpPr>
          <p:cNvPr id="15" name="Přímá spojovací šipka 14"/>
          <p:cNvCxnSpPr/>
          <p:nvPr/>
        </p:nvCxnSpPr>
        <p:spPr>
          <a:xfrm flipV="1">
            <a:off x="2500298" y="1643050"/>
            <a:ext cx="1071570" cy="285752"/>
          </a:xfrm>
          <a:prstGeom prst="straightConnector1">
            <a:avLst/>
          </a:prstGeom>
          <a:ln w="41275">
            <a:solidFill>
              <a:srgbClr val="FF0000"/>
            </a:solidFill>
            <a:headEnd w="lg" len="lg"/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flipV="1">
            <a:off x="2714612" y="3286124"/>
            <a:ext cx="928694" cy="571504"/>
          </a:xfrm>
          <a:prstGeom prst="straightConnector1">
            <a:avLst/>
          </a:prstGeom>
          <a:ln w="41275" cmpd="sng">
            <a:solidFill>
              <a:srgbClr val="FF0000"/>
            </a:solidFill>
            <a:headEnd w="lg" len="lg"/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>
            <a:off x="2357422" y="6072206"/>
            <a:ext cx="714380" cy="214314"/>
          </a:xfrm>
          <a:prstGeom prst="straightConnector1">
            <a:avLst/>
          </a:prstGeom>
          <a:ln w="41275">
            <a:solidFill>
              <a:srgbClr val="FF0000"/>
            </a:solidFill>
            <a:headEnd w="lg" len="lg"/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rot="10800000" flipV="1">
            <a:off x="4286248" y="2571744"/>
            <a:ext cx="571504" cy="142876"/>
          </a:xfrm>
          <a:prstGeom prst="straightConnector1">
            <a:avLst/>
          </a:prstGeom>
          <a:ln w="41275">
            <a:solidFill>
              <a:srgbClr val="FF0000"/>
            </a:solidFill>
            <a:headEnd w="lg" len="lg"/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rot="10800000">
            <a:off x="4071934" y="4643446"/>
            <a:ext cx="500066" cy="214314"/>
          </a:xfrm>
          <a:prstGeom prst="straightConnector1">
            <a:avLst/>
          </a:prstGeom>
          <a:ln w="41275">
            <a:solidFill>
              <a:srgbClr val="FF0000"/>
            </a:solidFill>
            <a:headEnd w="lg" len="lg"/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Vývojový diagram: ukončení 13"/>
          <p:cNvSpPr/>
          <p:nvPr/>
        </p:nvSpPr>
        <p:spPr>
          <a:xfrm>
            <a:off x="1000100" y="357166"/>
            <a:ext cx="1357322" cy="928694"/>
          </a:xfrm>
          <a:prstGeom prst="flowChartTerminator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6" name="Vývojový diagram: ukončení 15"/>
          <p:cNvSpPr/>
          <p:nvPr/>
        </p:nvSpPr>
        <p:spPr>
          <a:xfrm>
            <a:off x="1000100" y="4572008"/>
            <a:ext cx="1357322" cy="928694"/>
          </a:xfrm>
          <a:prstGeom prst="flowChartTerminator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7" name="Vývojový diagram: ukončení 16"/>
          <p:cNvSpPr/>
          <p:nvPr/>
        </p:nvSpPr>
        <p:spPr>
          <a:xfrm>
            <a:off x="1000100" y="2428868"/>
            <a:ext cx="1643074" cy="928694"/>
          </a:xfrm>
          <a:prstGeom prst="flowChartTerminator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9" name="Vývojový diagram: ukončení 18"/>
          <p:cNvSpPr/>
          <p:nvPr/>
        </p:nvSpPr>
        <p:spPr>
          <a:xfrm>
            <a:off x="7143768" y="4500570"/>
            <a:ext cx="1357322" cy="928694"/>
          </a:xfrm>
          <a:prstGeom prst="flowChartTerminator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0" name="Vývojový diagram: ukončení 19"/>
          <p:cNvSpPr/>
          <p:nvPr/>
        </p:nvSpPr>
        <p:spPr>
          <a:xfrm>
            <a:off x="7000892" y="2071678"/>
            <a:ext cx="1643073" cy="928694"/>
          </a:xfrm>
          <a:prstGeom prst="flowChartTerminator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Add</a:t>
            </a:r>
            <a:r>
              <a:rPr lang="cs-CZ" sz="32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pictures</a:t>
            </a:r>
            <a:r>
              <a:rPr lang="cs-CZ" sz="32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3200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words</a:t>
            </a:r>
            <a:endParaRPr lang="cs-CZ" sz="3200" b="1" u="sng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Documents and Settings\Administrator\Local Settings\Temporary Internet Files\Content.IE5\3PVKIJVL\MC900435538[1].wmf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 bwMode="auto">
          <a:xfrm>
            <a:off x="4714876" y="4143380"/>
            <a:ext cx="1831975" cy="1828800"/>
          </a:xfrm>
          <a:prstGeom prst="rect">
            <a:avLst/>
          </a:prstGeom>
          <a:noFill/>
        </p:spPr>
      </p:pic>
      <p:pic>
        <p:nvPicPr>
          <p:cNvPr id="1028" name="Picture 4" descr="C:\Documents and Settings\Administrator\Local Settings\Temporary Internet Files\Content.IE5\LFN51MY0\MC900347935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317943" y="5127041"/>
            <a:ext cx="1826057" cy="1730959"/>
          </a:xfrm>
          <a:prstGeom prst="rect">
            <a:avLst/>
          </a:prstGeom>
          <a:noFill/>
        </p:spPr>
      </p:pic>
      <p:pic>
        <p:nvPicPr>
          <p:cNvPr id="1031" name="Picture 7" descr="C:\Documents and Settings\Administrator\Local Settings\Temporary Internet Files\Content.IE5\IAJ1XMTL\MC900435536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786314" y="1643050"/>
            <a:ext cx="1819275" cy="1816100"/>
          </a:xfrm>
          <a:prstGeom prst="rect">
            <a:avLst/>
          </a:prstGeom>
          <a:noFill/>
        </p:spPr>
      </p:pic>
      <p:pic>
        <p:nvPicPr>
          <p:cNvPr id="1035" name="Picture 11" descr="C:\Documents and Settings\Administrator\Local Settings\Temporary Internet Files\Content.IE5\ZTNVNTSM\MC900332103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429520" y="1357298"/>
            <a:ext cx="1400269" cy="1794095"/>
          </a:xfrm>
          <a:prstGeom prst="rect">
            <a:avLst/>
          </a:prstGeom>
          <a:noFill/>
        </p:spPr>
      </p:pic>
      <p:pic>
        <p:nvPicPr>
          <p:cNvPr id="1036" name="Picture 12" descr="C:\Documents and Settings\Administrator\Local Settings\Temporary Internet Files\Content.IE5\IAJ1XMTL\MC900197733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429520" y="3214686"/>
            <a:ext cx="1392822" cy="1852943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357158" y="1285860"/>
            <a:ext cx="164307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head</a:t>
            </a:r>
            <a:endParaRPr lang="cs-CZ" sz="40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214546" y="1357298"/>
            <a:ext cx="164307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hand</a:t>
            </a:r>
            <a:endParaRPr lang="cs-CZ" sz="40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57158" y="3643314"/>
            <a:ext cx="164307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foot</a:t>
            </a:r>
            <a:endParaRPr lang="cs-CZ" sz="40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428860" y="4143380"/>
            <a:ext cx="164307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arm</a:t>
            </a:r>
            <a:endParaRPr lang="cs-CZ" sz="40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57158" y="5715016"/>
            <a:ext cx="164307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leg</a:t>
            </a:r>
            <a:endParaRPr lang="cs-CZ" sz="40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Vývojový diagram: děrná páska 5"/>
          <p:cNvSpPr/>
          <p:nvPr/>
        </p:nvSpPr>
        <p:spPr>
          <a:xfrm>
            <a:off x="0" y="1285860"/>
            <a:ext cx="9144000" cy="2590622"/>
          </a:xfrm>
          <a:prstGeom prst="flowChartPunchedTap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60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bodyarmheadlegfoothand</a:t>
            </a:r>
            <a:endParaRPr lang="cs-CZ" sz="6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071802" y="571480"/>
            <a:ext cx="35004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Write</a:t>
            </a:r>
            <a:r>
              <a:rPr lang="cs-CZ" sz="32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words</a:t>
            </a:r>
            <a:r>
              <a:rPr lang="cs-CZ" sz="32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42844" y="5643578"/>
            <a:ext cx="900115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body</a:t>
            </a:r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4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arm</a:t>
            </a:r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400" b="1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head</a:t>
            </a:r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400" b="1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leg</a:t>
            </a:r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400" b="1" dirty="0" err="1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foot</a:t>
            </a:r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400" b="1" dirty="0" err="1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hand</a:t>
            </a:r>
            <a:endParaRPr lang="cs-CZ" sz="5400" b="1" dirty="0">
              <a:solidFill>
                <a:schemeClr val="accent2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571868" y="4286256"/>
            <a:ext cx="155683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Check</a:t>
            </a:r>
            <a:r>
              <a:rPr lang="cs-CZ" sz="36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600" b="1" u="sng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Vývojový diagram: děrná páska 9"/>
          <p:cNvSpPr/>
          <p:nvPr/>
        </p:nvSpPr>
        <p:spPr>
          <a:xfrm>
            <a:off x="0" y="5286388"/>
            <a:ext cx="9144000" cy="1428760"/>
          </a:xfrm>
          <a:prstGeom prst="flowChartPunchedTap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Describe</a:t>
            </a:r>
            <a:r>
              <a:rPr lang="cs-CZ" sz="32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body.</a:t>
            </a:r>
            <a:endParaRPr lang="cs-CZ" sz="3200" b="1" u="sng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7" name="Picture 3" descr="C:\Documents and Settings\Administrator\Local Settings\Temporary Internet Files\Content.IE5\Z71DI2OS\MC900439151[1].png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2643174" y="1357298"/>
            <a:ext cx="3571900" cy="5214950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</p:pic>
      <p:cxnSp>
        <p:nvCxnSpPr>
          <p:cNvPr id="9" name="Přímá spojovací šipka 8"/>
          <p:cNvCxnSpPr/>
          <p:nvPr/>
        </p:nvCxnSpPr>
        <p:spPr>
          <a:xfrm rot="10800000" flipV="1">
            <a:off x="4429124" y="1357298"/>
            <a:ext cx="2928958" cy="357190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rot="10800000">
            <a:off x="4286248" y="2000240"/>
            <a:ext cx="2500330" cy="428628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16200000" flipV="1">
            <a:off x="5607851" y="5179231"/>
            <a:ext cx="1857388" cy="785818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>
            <a:off x="1000100" y="4929198"/>
            <a:ext cx="3071834" cy="214314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428596" y="1214422"/>
            <a:ext cx="3429024" cy="785818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flipV="1">
            <a:off x="642910" y="2071678"/>
            <a:ext cx="3286148" cy="571504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flipV="1">
            <a:off x="2071670" y="2285992"/>
            <a:ext cx="1857388" cy="1285884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rot="10800000">
            <a:off x="4572000" y="2643182"/>
            <a:ext cx="2928958" cy="214314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 rot="10800000">
            <a:off x="5357818" y="2428868"/>
            <a:ext cx="2286016" cy="1714512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Follow</a:t>
            </a:r>
            <a:r>
              <a:rPr lang="cs-CZ" sz="32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instruktions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800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Clap</a:t>
            </a:r>
            <a:r>
              <a:rPr lang="cs-CZ" sz="2800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sz="2800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hands</a:t>
            </a:r>
            <a:r>
              <a:rPr lang="cs-CZ" u="sng" dirty="0" smtClean="0">
                <a:solidFill>
                  <a:srgbClr val="0070C0"/>
                </a:solidFill>
              </a:rPr>
              <a:t>!</a:t>
            </a:r>
            <a:endParaRPr lang="cs-CZ" u="sng" dirty="0">
              <a:solidFill>
                <a:srgbClr val="0070C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sz="2800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Wave</a:t>
            </a:r>
            <a:r>
              <a:rPr lang="cs-CZ" sz="2800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arms</a:t>
            </a:r>
            <a:r>
              <a:rPr lang="cs-CZ" sz="2800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!</a:t>
            </a:r>
            <a:endParaRPr lang="cs-CZ" sz="2800" u="sng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Documents and Settings\Administrator\Local Settings\Temporary Internet Files\Content.IE5\LFN51MY0\MP900402446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472" y="2214554"/>
            <a:ext cx="3705965" cy="4207215"/>
          </a:xfrm>
          <a:prstGeom prst="rect">
            <a:avLst/>
          </a:prstGeom>
          <a:noFill/>
        </p:spPr>
      </p:pic>
      <p:pic>
        <p:nvPicPr>
          <p:cNvPr id="3079" name="Picture 7" descr="C:\Documents and Settings\Administrator\Local Settings\Temporary Internet Files\Content.IE5\IQV8GVD3\MC900320678[1].wmf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4"/>
          <a:srcRect/>
          <a:stretch>
            <a:fillRect/>
          </a:stretch>
        </p:blipFill>
        <p:spPr bwMode="auto">
          <a:xfrm>
            <a:off x="4869223" y="2214554"/>
            <a:ext cx="3752111" cy="40005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28596" y="1357298"/>
            <a:ext cx="4040188" cy="639762"/>
          </a:xfrm>
        </p:spPr>
        <p:txBody>
          <a:bodyPr>
            <a:normAutofit/>
          </a:bodyPr>
          <a:lstStyle/>
          <a:p>
            <a:r>
              <a:rPr lang="cs-CZ" sz="2800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Kick</a:t>
            </a:r>
            <a:r>
              <a:rPr lang="cs-CZ" sz="2800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sz="2800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legs</a:t>
            </a:r>
            <a:r>
              <a:rPr lang="cs-CZ" sz="2800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!</a:t>
            </a:r>
            <a:endParaRPr lang="cs-CZ" sz="2800" u="sng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>
            <a:normAutofit/>
          </a:bodyPr>
          <a:lstStyle/>
          <a:p>
            <a:r>
              <a:rPr lang="cs-CZ" sz="2800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Stamp</a:t>
            </a:r>
            <a:r>
              <a:rPr lang="cs-CZ" sz="2800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sz="2800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u="sng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feet!</a:t>
            </a:r>
            <a:endParaRPr lang="cs-CZ" sz="2800" u="sng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Documents and Settings\Administrator\Local Settings\Temporary Internet Files\Content.IE5\TK4FQMDO\MC90031876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2143116"/>
            <a:ext cx="2500509" cy="4214842"/>
          </a:xfrm>
          <a:prstGeom prst="rect">
            <a:avLst/>
          </a:prstGeom>
          <a:noFill/>
        </p:spPr>
      </p:pic>
      <p:pic>
        <p:nvPicPr>
          <p:cNvPr id="4100" name="Picture 4" descr="C:\Documents and Settings\Administrator\Local Settings\Temporary Internet Files\Content.IE5\IAJ1XMTL\MC90007870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29256" y="2357430"/>
            <a:ext cx="2857519" cy="402703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Shake</a:t>
            </a:r>
            <a:r>
              <a:rPr lang="cs-CZ" sz="32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sz="32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head</a:t>
            </a:r>
            <a:r>
              <a:rPr lang="cs-CZ" sz="32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!</a:t>
            </a:r>
            <a:endParaRPr lang="cs-CZ" sz="3200" b="1" u="sng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3" name="Picture 3" descr="C:\Documents and Settings\Administrator\Local Settings\Temporary Internet Files\Content.IE5\IQV8GVD3\MC90043440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71" y="1992526"/>
            <a:ext cx="4643470" cy="4354678"/>
          </a:xfrm>
          <a:prstGeom prst="rect">
            <a:avLst/>
          </a:prstGeom>
          <a:noFill/>
        </p:spPr>
      </p:pic>
      <p:sp>
        <p:nvSpPr>
          <p:cNvPr id="16" name="Zahnutá šipka doleva 15"/>
          <p:cNvSpPr/>
          <p:nvPr/>
        </p:nvSpPr>
        <p:spPr>
          <a:xfrm>
            <a:off x="6858016" y="3357562"/>
            <a:ext cx="1160148" cy="1785950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Zahnutá šipka doprava 16"/>
          <p:cNvSpPr/>
          <p:nvPr/>
        </p:nvSpPr>
        <p:spPr>
          <a:xfrm>
            <a:off x="1214414" y="3429000"/>
            <a:ext cx="1000132" cy="1643074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714348" y="1785926"/>
            <a:ext cx="8229600" cy="2928958"/>
          </a:xfrm>
        </p:spPr>
        <p:txBody>
          <a:bodyPr>
            <a:normAutofit/>
          </a:bodyPr>
          <a:lstStyle/>
          <a:p>
            <a:r>
              <a:rPr lang="cs-CZ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Open </a:t>
            </a:r>
            <a:r>
              <a:rPr lang="cs-CZ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classbook</a:t>
            </a:r>
            <a:r>
              <a:rPr lang="cs-CZ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page</a:t>
            </a:r>
            <a:r>
              <a:rPr lang="cs-CZ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34</a:t>
            </a:r>
            <a:br>
              <a:rPr lang="cs-CZ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Listen </a:t>
            </a:r>
            <a:r>
              <a:rPr lang="cs-CZ" b="1" u="sng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u="sng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sing</a:t>
            </a:r>
            <a:r>
              <a:rPr lang="cs-CZ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a song!</a:t>
            </a:r>
            <a:endParaRPr lang="cs-CZ" b="1" u="sng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</TotalTime>
  <Words>241</Words>
  <PresentationFormat>Předvádění na obrazovce (4:3)</PresentationFormat>
  <Paragraphs>55</Paragraphs>
  <Slides>11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Anotace</vt:lpstr>
      <vt:lpstr>The body</vt:lpstr>
      <vt:lpstr>Add the pictures to the words</vt:lpstr>
      <vt:lpstr>Snímek 5</vt:lpstr>
      <vt:lpstr>Describe the body.</vt:lpstr>
      <vt:lpstr>Follow the instruktions.</vt:lpstr>
      <vt:lpstr>Snímek 8</vt:lpstr>
      <vt:lpstr>Shake your head!</vt:lpstr>
      <vt:lpstr>Open your classbook, page 34  Listen and sing a song!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Administrator</cp:lastModifiedBy>
  <cp:revision>16</cp:revision>
  <dcterms:modified xsi:type="dcterms:W3CDTF">2012-02-22T07:53:08Z</dcterms:modified>
</cp:coreProperties>
</file>