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5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90" y="-24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5" d="100"/>
        <a:sy n="8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VY_32_INOVACE_13_</a:t>
          </a:r>
          <a:r>
            <a:rPr lang="cs-CZ" sz="2000" baseline="0" dirty="0" err="1" smtClean="0"/>
            <a:t>Clothes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Konstantinovy Lázně, okres Tachov,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Alena </a:t>
          </a:r>
          <a:r>
            <a:rPr lang="cs-CZ" sz="2000" dirty="0" err="1" smtClean="0"/>
            <a:t>Kaĺavská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err="1" smtClean="0"/>
            <a:t>Clothes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CZ.1.07/1.4.00/21.2004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25A3202-64FA-4A86-AA10-A18597B2E05B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25A1EB7-731E-46AC-924F-645A55695167}" type="presOf" srcId="{B651F6E3-6281-48DB-9319-2AEAFDAE7572}" destId="{6BB5E863-4638-4E1D-BFDE-399D028AC4ED}" srcOrd="1" destOrd="0" presId="urn:microsoft.com/office/officeart/2005/8/layout/target3"/>
    <dgm:cxn modelId="{7A87538D-869F-4388-A384-8E16D01ECB02}" type="presOf" srcId="{B651F6E3-6281-48DB-9319-2AEAFDAE7572}" destId="{619D679B-A015-4ECF-8348-D1034C574F40}" srcOrd="0" destOrd="0" presId="urn:microsoft.com/office/officeart/2005/8/layout/target3"/>
    <dgm:cxn modelId="{00B171DA-6200-4097-BA94-3F920BEFDEF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A9B136E-B01F-4E60-808D-79FF23D5DBA6}" type="presOf" srcId="{4C35D32F-0EAB-4CD7-82EE-45574DC2A586}" destId="{890E4F0B-2866-4A3F-A3C7-2A14B1797930}" srcOrd="1" destOrd="0" presId="urn:microsoft.com/office/officeart/2005/8/layout/target3"/>
    <dgm:cxn modelId="{FD3130DF-FFF4-4967-A3E7-2B7978DE475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35EAD0-3982-464D-BA1C-1531F63604F1}" type="presOf" srcId="{D1B46980-6531-4606-95E6-44980827E919}" destId="{2BE915AB-18AA-4053-B92C-3BFC9ED204BB}" srcOrd="1" destOrd="0" presId="urn:microsoft.com/office/officeart/2005/8/layout/target3"/>
    <dgm:cxn modelId="{CE85C676-74CF-441D-8A5F-C2C05CD9A0AC}" type="presOf" srcId="{D1B46980-6531-4606-95E6-44980827E919}" destId="{6140AFEC-043D-4C43-A2F9-D0F5331DF3A3}" srcOrd="0" destOrd="0" presId="urn:microsoft.com/office/officeart/2005/8/layout/target3"/>
    <dgm:cxn modelId="{B54588B6-9E92-437B-8F85-1695529BA063}" type="presOf" srcId="{4C35D32F-0EAB-4CD7-82EE-45574DC2A586}" destId="{8BEBB6EC-1DAA-4CAC-8A25-BC0FCBD5DBD5}" srcOrd="0" destOrd="0" presId="urn:microsoft.com/office/officeart/2005/8/layout/target3"/>
    <dgm:cxn modelId="{431BA089-408B-473B-ADFE-820443EA4C38}" type="presOf" srcId="{D8197B8C-B260-4A16-BDF4-0947B075E274}" destId="{25B08C86-7E15-44DC-BE7F-FFB55DD49D12}" srcOrd="0" destOrd="0" presId="urn:microsoft.com/office/officeart/2005/8/layout/target3"/>
    <dgm:cxn modelId="{96083D27-C6C0-4C98-9932-096CACB68A93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E748A6-5E57-432D-A1DA-250629851193}" type="presParOf" srcId="{333A1088-737F-45CB-B68E-254E46348037}" destId="{F5ABB229-8D3B-4694-996A-96F23CF14429}" srcOrd="0" destOrd="0" presId="urn:microsoft.com/office/officeart/2005/8/layout/target3"/>
    <dgm:cxn modelId="{41EB0B1D-1A07-4CBC-9B74-CA71D651987A}" type="presParOf" srcId="{333A1088-737F-45CB-B68E-254E46348037}" destId="{F41139FD-01EE-4571-8B17-4FB00FC51163}" srcOrd="1" destOrd="0" presId="urn:microsoft.com/office/officeart/2005/8/layout/target3"/>
    <dgm:cxn modelId="{DAF1F931-9CC6-4077-BD25-CCA984ACD0EC}" type="presParOf" srcId="{333A1088-737F-45CB-B68E-254E46348037}" destId="{D005CE8C-CC26-4C3E-AC11-E15060ECD759}" srcOrd="2" destOrd="0" presId="urn:microsoft.com/office/officeart/2005/8/layout/target3"/>
    <dgm:cxn modelId="{A1B54B9E-A4FF-4D7B-BBF4-1FA8449E9839}" type="presParOf" srcId="{333A1088-737F-45CB-B68E-254E46348037}" destId="{2C702D82-9B77-49B7-9568-BB8EB47C3372}" srcOrd="3" destOrd="0" presId="urn:microsoft.com/office/officeart/2005/8/layout/target3"/>
    <dgm:cxn modelId="{3AE60DFE-78FC-4624-AF51-465F64DAD3E7}" type="presParOf" srcId="{333A1088-737F-45CB-B68E-254E46348037}" destId="{A52A0455-90FF-4808-ABD0-F02540D31D5A}" srcOrd="4" destOrd="0" presId="urn:microsoft.com/office/officeart/2005/8/layout/target3"/>
    <dgm:cxn modelId="{30A130A4-BA02-4446-A8BC-9F30F7DA38AA}" type="presParOf" srcId="{333A1088-737F-45CB-B68E-254E46348037}" destId="{6140AFEC-043D-4C43-A2F9-D0F5331DF3A3}" srcOrd="5" destOrd="0" presId="urn:microsoft.com/office/officeart/2005/8/layout/target3"/>
    <dgm:cxn modelId="{A5BAD2E7-5F1E-47BC-A7C7-97E40D0B583D}" type="presParOf" srcId="{333A1088-737F-45CB-B68E-254E46348037}" destId="{9358AC05-5D7D-4327-9F80-1AD486AEA664}" srcOrd="6" destOrd="0" presId="urn:microsoft.com/office/officeart/2005/8/layout/target3"/>
    <dgm:cxn modelId="{FF8F2352-A805-4A7B-9118-E29B2DD7084D}" type="presParOf" srcId="{333A1088-737F-45CB-B68E-254E46348037}" destId="{313FC574-E1CD-4FB4-B054-0B805CE0447D}" srcOrd="7" destOrd="0" presId="urn:microsoft.com/office/officeart/2005/8/layout/target3"/>
    <dgm:cxn modelId="{D34C81A4-2176-4D72-9970-AAD7BED2043F}" type="presParOf" srcId="{333A1088-737F-45CB-B68E-254E46348037}" destId="{619D679B-A015-4ECF-8348-D1034C574F40}" srcOrd="8" destOrd="0" presId="urn:microsoft.com/office/officeart/2005/8/layout/target3"/>
    <dgm:cxn modelId="{15B5C858-CDF7-42E2-B4DB-24E08A89BE72}" type="presParOf" srcId="{333A1088-737F-45CB-B68E-254E46348037}" destId="{322283A8-4A27-4CDA-BAE3-F381106A9174}" srcOrd="9" destOrd="0" presId="urn:microsoft.com/office/officeart/2005/8/layout/target3"/>
    <dgm:cxn modelId="{EFCFBE12-291B-45AB-8CFA-9FEF2417155B}" type="presParOf" srcId="{333A1088-737F-45CB-B68E-254E46348037}" destId="{FFC9F71D-1B4F-4AD9-A4A6-86ADEFC8AF5C}" srcOrd="10" destOrd="0" presId="urn:microsoft.com/office/officeart/2005/8/layout/target3"/>
    <dgm:cxn modelId="{93255D50-1960-4D94-B027-15CACE999FF5}" type="presParOf" srcId="{333A1088-737F-45CB-B68E-254E46348037}" destId="{25B08C86-7E15-44DC-BE7F-FFB55DD49D12}" srcOrd="11" destOrd="0" presId="urn:microsoft.com/office/officeart/2005/8/layout/target3"/>
    <dgm:cxn modelId="{91C25D79-6D88-45DE-A53C-F5A4E80DD532}" type="presParOf" srcId="{333A1088-737F-45CB-B68E-254E46348037}" destId="{76644BE8-9D7C-4C09-B250-3D10AF48CBB7}" srcOrd="12" destOrd="0" presId="urn:microsoft.com/office/officeart/2005/8/layout/target3"/>
    <dgm:cxn modelId="{2BA61D8A-B757-448D-8724-C28EB8B7DC60}" type="presParOf" srcId="{333A1088-737F-45CB-B68E-254E46348037}" destId="{EE85B701-7295-41C0-BA7A-34D3756A2AE6}" srcOrd="13" destOrd="0" presId="urn:microsoft.com/office/officeart/2005/8/layout/target3"/>
    <dgm:cxn modelId="{6267C5CF-34E8-4891-AB7D-C2DD130678E9}" type="presParOf" srcId="{333A1088-737F-45CB-B68E-254E46348037}" destId="{8BEBB6EC-1DAA-4CAC-8A25-BC0FCBD5DBD5}" srcOrd="14" destOrd="0" presId="urn:microsoft.com/office/officeart/2005/8/layout/target3"/>
    <dgm:cxn modelId="{54F233E8-66F3-4599-A3E2-BCB6C5655FF8}" type="presParOf" srcId="{333A1088-737F-45CB-B68E-254E46348037}" destId="{AED2198E-93D5-4001-81B4-73124B309672}" srcOrd="15" destOrd="0" presId="urn:microsoft.com/office/officeart/2005/8/layout/target3"/>
    <dgm:cxn modelId="{181994FF-AF81-44D6-A96C-7FECA827A9B2}" type="presParOf" srcId="{333A1088-737F-45CB-B68E-254E46348037}" destId="{2BE915AB-18AA-4053-B92C-3BFC9ED204BB}" srcOrd="16" destOrd="0" presId="urn:microsoft.com/office/officeart/2005/8/layout/target3"/>
    <dgm:cxn modelId="{900694D4-161A-49BE-8939-424E025C9D73}" type="presParOf" srcId="{333A1088-737F-45CB-B68E-254E46348037}" destId="{6BB5E863-4638-4E1D-BFDE-399D028AC4ED}" srcOrd="17" destOrd="0" presId="urn:microsoft.com/office/officeart/2005/8/layout/target3"/>
    <dgm:cxn modelId="{337B5687-C2EC-4DAB-86DB-B2272210A794}" type="presParOf" srcId="{333A1088-737F-45CB-B68E-254E46348037}" destId="{5A5FFA88-C948-4069-8E93-59FA12366E83}" srcOrd="18" destOrd="0" presId="urn:microsoft.com/office/officeart/2005/8/layout/target3"/>
    <dgm:cxn modelId="{A437125C-6ABD-4C3D-91B7-9F6A010D34BF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3A6D841-C6AC-44FF-802E-B323C3D1B6C8}" type="doc">
      <dgm:prSet loTypeId="urn:microsoft.com/office/officeart/2005/8/layout/chevron1" loCatId="process" qsTypeId="urn:microsoft.com/office/officeart/2005/8/quickstyle/simple1" qsCatId="simple" csTypeId="urn:microsoft.com/office/officeart/2005/8/colors/colorful2" csCatId="colorful" phldr="1"/>
      <dgm:spPr/>
    </dgm:pt>
    <dgm:pt modelId="{C700B554-6817-4147-BAB5-8AFE054AA91E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cs-CZ" dirty="0" smtClean="0"/>
            <a:t>T-</a:t>
          </a:r>
          <a:r>
            <a:rPr lang="cs-CZ" dirty="0" err="1" smtClean="0"/>
            <a:t>shirt</a:t>
          </a:r>
          <a:endParaRPr lang="cs-CZ" dirty="0"/>
        </a:p>
      </dgm:t>
    </dgm:pt>
    <dgm:pt modelId="{794B89FB-9F32-4389-B212-EB2FEA0C0FE8}" type="parTrans" cxnId="{CD88BA70-8435-4C29-8D0F-BC5A6F3970E2}">
      <dgm:prSet/>
      <dgm:spPr/>
      <dgm:t>
        <a:bodyPr/>
        <a:lstStyle/>
        <a:p>
          <a:endParaRPr lang="cs-CZ"/>
        </a:p>
      </dgm:t>
    </dgm:pt>
    <dgm:pt modelId="{776E7364-BBBF-495E-9B02-51C80082161D}" type="sibTrans" cxnId="{CD88BA70-8435-4C29-8D0F-BC5A6F3970E2}">
      <dgm:prSet/>
      <dgm:spPr/>
      <dgm:t>
        <a:bodyPr/>
        <a:lstStyle/>
        <a:p>
          <a:endParaRPr lang="cs-CZ"/>
        </a:p>
      </dgm:t>
    </dgm:pt>
    <dgm:pt modelId="{CDB4CCE2-9053-48D6-B3F8-09BBD9EAC228}">
      <dgm:prSet phldrT="[Text]"/>
      <dgm:spPr>
        <a:solidFill>
          <a:schemeClr val="accent6">
            <a:lumMod val="50000"/>
          </a:schemeClr>
        </a:solidFill>
      </dgm:spPr>
      <dgm:t>
        <a:bodyPr/>
        <a:lstStyle/>
        <a:p>
          <a:r>
            <a:rPr lang="cs-CZ" dirty="0" err="1" smtClean="0"/>
            <a:t>hat</a:t>
          </a:r>
          <a:endParaRPr lang="cs-CZ" dirty="0"/>
        </a:p>
      </dgm:t>
    </dgm:pt>
    <dgm:pt modelId="{11B45EFD-8173-44C9-A24D-8404EAF4C7E0}" type="parTrans" cxnId="{B19DF1F8-A113-4CA7-A825-F057E1C25A5E}">
      <dgm:prSet/>
      <dgm:spPr/>
      <dgm:t>
        <a:bodyPr/>
        <a:lstStyle/>
        <a:p>
          <a:endParaRPr lang="cs-CZ"/>
        </a:p>
      </dgm:t>
    </dgm:pt>
    <dgm:pt modelId="{F6ED6B36-1F48-410A-8550-A2C6E1D5BA2E}" type="sibTrans" cxnId="{B19DF1F8-A113-4CA7-A825-F057E1C25A5E}">
      <dgm:prSet/>
      <dgm:spPr/>
      <dgm:t>
        <a:bodyPr/>
        <a:lstStyle/>
        <a:p>
          <a:endParaRPr lang="cs-CZ"/>
        </a:p>
      </dgm:t>
    </dgm:pt>
    <dgm:pt modelId="{656E74F4-B170-45C7-B954-525ED44961F4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err="1" smtClean="0"/>
            <a:t>skirt</a:t>
          </a:r>
          <a:endParaRPr lang="cs-CZ" dirty="0"/>
        </a:p>
      </dgm:t>
    </dgm:pt>
    <dgm:pt modelId="{31945243-0C08-4F18-97DF-2FDF86A9937F}" type="parTrans" cxnId="{64248F34-2CF3-450F-9BC1-22755F661FDA}">
      <dgm:prSet/>
      <dgm:spPr/>
      <dgm:t>
        <a:bodyPr/>
        <a:lstStyle/>
        <a:p>
          <a:endParaRPr lang="cs-CZ"/>
        </a:p>
      </dgm:t>
    </dgm:pt>
    <dgm:pt modelId="{5D575E16-64AE-4C1C-A589-763A912DCAB4}" type="sibTrans" cxnId="{64248F34-2CF3-450F-9BC1-22755F661FDA}">
      <dgm:prSet/>
      <dgm:spPr/>
      <dgm:t>
        <a:bodyPr/>
        <a:lstStyle/>
        <a:p>
          <a:endParaRPr lang="cs-CZ"/>
        </a:p>
      </dgm:t>
    </dgm:pt>
    <dgm:pt modelId="{F802B79B-571B-4910-9F46-A6FDA540C355}" type="pres">
      <dgm:prSet presAssocID="{D3A6D841-C6AC-44FF-802E-B323C3D1B6C8}" presName="Name0" presStyleCnt="0">
        <dgm:presLayoutVars>
          <dgm:dir/>
          <dgm:animLvl val="lvl"/>
          <dgm:resizeHandles val="exact"/>
        </dgm:presLayoutVars>
      </dgm:prSet>
      <dgm:spPr/>
    </dgm:pt>
    <dgm:pt modelId="{AB612AC1-A847-413C-BA1B-61F32B6EB3B7}" type="pres">
      <dgm:prSet presAssocID="{C700B554-6817-4147-BAB5-8AFE054AA91E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9F5D8B-3A37-422B-A985-A3F12BD9E871}" type="pres">
      <dgm:prSet presAssocID="{776E7364-BBBF-495E-9B02-51C80082161D}" presName="parTxOnlySpace" presStyleCnt="0"/>
      <dgm:spPr/>
    </dgm:pt>
    <dgm:pt modelId="{06CAC410-1DBE-4D9F-BB0D-D7D965D362B6}" type="pres">
      <dgm:prSet presAssocID="{CDB4CCE2-9053-48D6-B3F8-09BBD9EAC228}" presName="parTxOnly" presStyleLbl="node1" presStyleIdx="1" presStyleCnt="3" custLinFactNeighborX="13601" custLinFactNeighborY="-519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6BC841-6BE7-4639-ACB5-EF074FE4418D}" type="pres">
      <dgm:prSet presAssocID="{F6ED6B36-1F48-410A-8550-A2C6E1D5BA2E}" presName="parTxOnlySpace" presStyleCnt="0"/>
      <dgm:spPr/>
    </dgm:pt>
    <dgm:pt modelId="{366B6FC5-3E28-4B73-ADBD-BE5A3CC892F1}" type="pres">
      <dgm:prSet presAssocID="{656E74F4-B170-45C7-B954-525ED44961F4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317D5C4-49FA-4EA9-8719-7B7324CC0764}" type="presOf" srcId="{D3A6D841-C6AC-44FF-802E-B323C3D1B6C8}" destId="{F802B79B-571B-4910-9F46-A6FDA540C355}" srcOrd="0" destOrd="0" presId="urn:microsoft.com/office/officeart/2005/8/layout/chevron1"/>
    <dgm:cxn modelId="{B19DF1F8-A113-4CA7-A825-F057E1C25A5E}" srcId="{D3A6D841-C6AC-44FF-802E-B323C3D1B6C8}" destId="{CDB4CCE2-9053-48D6-B3F8-09BBD9EAC228}" srcOrd="1" destOrd="0" parTransId="{11B45EFD-8173-44C9-A24D-8404EAF4C7E0}" sibTransId="{F6ED6B36-1F48-410A-8550-A2C6E1D5BA2E}"/>
    <dgm:cxn modelId="{CD88BA70-8435-4C29-8D0F-BC5A6F3970E2}" srcId="{D3A6D841-C6AC-44FF-802E-B323C3D1B6C8}" destId="{C700B554-6817-4147-BAB5-8AFE054AA91E}" srcOrd="0" destOrd="0" parTransId="{794B89FB-9F32-4389-B212-EB2FEA0C0FE8}" sibTransId="{776E7364-BBBF-495E-9B02-51C80082161D}"/>
    <dgm:cxn modelId="{18001467-DA66-4418-91C8-85E922827EA7}" type="presOf" srcId="{C700B554-6817-4147-BAB5-8AFE054AA91E}" destId="{AB612AC1-A847-413C-BA1B-61F32B6EB3B7}" srcOrd="0" destOrd="0" presId="urn:microsoft.com/office/officeart/2005/8/layout/chevron1"/>
    <dgm:cxn modelId="{D2B79984-182C-49ED-828B-E73B15452E54}" type="presOf" srcId="{CDB4CCE2-9053-48D6-B3F8-09BBD9EAC228}" destId="{06CAC410-1DBE-4D9F-BB0D-D7D965D362B6}" srcOrd="0" destOrd="0" presId="urn:microsoft.com/office/officeart/2005/8/layout/chevron1"/>
    <dgm:cxn modelId="{64248F34-2CF3-450F-9BC1-22755F661FDA}" srcId="{D3A6D841-C6AC-44FF-802E-B323C3D1B6C8}" destId="{656E74F4-B170-45C7-B954-525ED44961F4}" srcOrd="2" destOrd="0" parTransId="{31945243-0C08-4F18-97DF-2FDF86A9937F}" sibTransId="{5D575E16-64AE-4C1C-A589-763A912DCAB4}"/>
    <dgm:cxn modelId="{50777AE5-B407-475A-9FBB-FD3A5A903814}" type="presOf" srcId="{656E74F4-B170-45C7-B954-525ED44961F4}" destId="{366B6FC5-3E28-4B73-ADBD-BE5A3CC892F1}" srcOrd="0" destOrd="0" presId="urn:microsoft.com/office/officeart/2005/8/layout/chevron1"/>
    <dgm:cxn modelId="{E78FBBB7-9947-47A6-921E-DAA1DD23C715}" type="presParOf" srcId="{F802B79B-571B-4910-9F46-A6FDA540C355}" destId="{AB612AC1-A847-413C-BA1B-61F32B6EB3B7}" srcOrd="0" destOrd="0" presId="urn:microsoft.com/office/officeart/2005/8/layout/chevron1"/>
    <dgm:cxn modelId="{0936B5A0-8A11-4099-984B-541D0E06E52B}" type="presParOf" srcId="{F802B79B-571B-4910-9F46-A6FDA540C355}" destId="{A59F5D8B-3A37-422B-A985-A3F12BD9E871}" srcOrd="1" destOrd="0" presId="urn:microsoft.com/office/officeart/2005/8/layout/chevron1"/>
    <dgm:cxn modelId="{3CB9411A-5CF4-4AFC-90D4-4C9D7D0851C9}" type="presParOf" srcId="{F802B79B-571B-4910-9F46-A6FDA540C355}" destId="{06CAC410-1DBE-4D9F-BB0D-D7D965D362B6}" srcOrd="2" destOrd="0" presId="urn:microsoft.com/office/officeart/2005/8/layout/chevron1"/>
    <dgm:cxn modelId="{DC44A5F7-5D5E-4491-A936-151B9EF0122E}" type="presParOf" srcId="{F802B79B-571B-4910-9F46-A6FDA540C355}" destId="{C86BC841-6BE7-4639-ACB5-EF074FE4418D}" srcOrd="3" destOrd="0" presId="urn:microsoft.com/office/officeart/2005/8/layout/chevron1"/>
    <dgm:cxn modelId="{780B4B53-1A51-4036-BC3C-DAF8F85C7464}" type="presParOf" srcId="{F802B79B-571B-4910-9F46-A6FDA540C355}" destId="{366B6FC5-3E28-4B73-ADBD-BE5A3CC892F1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D739A2-411B-40C3-B269-4F7490234FD6}" type="doc">
      <dgm:prSet loTypeId="urn:microsoft.com/office/officeart/2005/8/layout/chevron1" loCatId="process" qsTypeId="urn:microsoft.com/office/officeart/2005/8/quickstyle/simple1" qsCatId="simple" csTypeId="urn:microsoft.com/office/officeart/2005/8/colors/colorful5" csCatId="colorful" phldr="1"/>
      <dgm:spPr/>
    </dgm:pt>
    <dgm:pt modelId="{29FD7258-D1AC-485B-8002-34650EF8E5A8}">
      <dgm:prSet phldrT="[Text]"/>
      <dgm:spPr/>
      <dgm:t>
        <a:bodyPr/>
        <a:lstStyle/>
        <a:p>
          <a:r>
            <a:rPr lang="cs-CZ" dirty="0" err="1" smtClean="0"/>
            <a:t>shoe</a:t>
          </a:r>
          <a:endParaRPr lang="cs-CZ" dirty="0"/>
        </a:p>
      </dgm:t>
    </dgm:pt>
    <dgm:pt modelId="{08A87AC4-0D9A-477A-98DB-15F93F8C2AD8}" type="parTrans" cxnId="{9B095427-8C26-47D4-9BFD-73AD9D54F073}">
      <dgm:prSet/>
      <dgm:spPr/>
      <dgm:t>
        <a:bodyPr/>
        <a:lstStyle/>
        <a:p>
          <a:endParaRPr lang="cs-CZ"/>
        </a:p>
      </dgm:t>
    </dgm:pt>
    <dgm:pt modelId="{40A15A5E-3131-43DA-A079-39BCEE4464E2}" type="sibTrans" cxnId="{9B095427-8C26-47D4-9BFD-73AD9D54F073}">
      <dgm:prSet/>
      <dgm:spPr/>
      <dgm:t>
        <a:bodyPr/>
        <a:lstStyle/>
        <a:p>
          <a:endParaRPr lang="cs-CZ"/>
        </a:p>
      </dgm:t>
    </dgm:pt>
    <dgm:pt modelId="{23EFDCAA-822C-4510-8487-9AA33A3210A3}">
      <dgm:prSet phldrT="[Text]"/>
      <dgm:spPr>
        <a:solidFill>
          <a:srgbClr val="FF0000"/>
        </a:solidFill>
      </dgm:spPr>
      <dgm:t>
        <a:bodyPr/>
        <a:lstStyle/>
        <a:p>
          <a:r>
            <a:rPr lang="cs-CZ" dirty="0" err="1" smtClean="0"/>
            <a:t>jumper</a:t>
          </a:r>
          <a:endParaRPr lang="cs-CZ" dirty="0"/>
        </a:p>
      </dgm:t>
    </dgm:pt>
    <dgm:pt modelId="{7EC76265-C2D4-428F-BF92-23C4EB15E31F}" type="parTrans" cxnId="{4D55C8C0-CCEE-49D7-9BCF-C613AB90D15C}">
      <dgm:prSet/>
      <dgm:spPr/>
      <dgm:t>
        <a:bodyPr/>
        <a:lstStyle/>
        <a:p>
          <a:endParaRPr lang="cs-CZ"/>
        </a:p>
      </dgm:t>
    </dgm:pt>
    <dgm:pt modelId="{3C6BE541-6BF0-43D4-8E9C-CB1DA024EEBC}" type="sibTrans" cxnId="{4D55C8C0-CCEE-49D7-9BCF-C613AB90D15C}">
      <dgm:prSet/>
      <dgm:spPr/>
      <dgm:t>
        <a:bodyPr/>
        <a:lstStyle/>
        <a:p>
          <a:endParaRPr lang="cs-CZ"/>
        </a:p>
      </dgm:t>
    </dgm:pt>
    <dgm:pt modelId="{78A21F31-16E5-436A-BC51-E8AF3718B997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cs-CZ" dirty="0" err="1" smtClean="0"/>
            <a:t>shirt</a:t>
          </a:r>
          <a:endParaRPr lang="cs-CZ" dirty="0"/>
        </a:p>
      </dgm:t>
    </dgm:pt>
    <dgm:pt modelId="{48DDD83F-9683-43C7-87B0-1C9B4EA43427}" type="parTrans" cxnId="{7DF54BFA-2550-4AA8-8984-FD2537FB34A9}">
      <dgm:prSet/>
      <dgm:spPr/>
      <dgm:t>
        <a:bodyPr/>
        <a:lstStyle/>
        <a:p>
          <a:endParaRPr lang="cs-CZ"/>
        </a:p>
      </dgm:t>
    </dgm:pt>
    <dgm:pt modelId="{18C1A13E-4BB5-4D4F-A0B5-75371ECCA0A6}" type="sibTrans" cxnId="{7DF54BFA-2550-4AA8-8984-FD2537FB34A9}">
      <dgm:prSet/>
      <dgm:spPr/>
      <dgm:t>
        <a:bodyPr/>
        <a:lstStyle/>
        <a:p>
          <a:endParaRPr lang="cs-CZ"/>
        </a:p>
      </dgm:t>
    </dgm:pt>
    <dgm:pt modelId="{4559BDA4-609E-459A-90C7-4104986DA8A2}" type="pres">
      <dgm:prSet presAssocID="{0BD739A2-411B-40C3-B269-4F7490234FD6}" presName="Name0" presStyleCnt="0">
        <dgm:presLayoutVars>
          <dgm:dir/>
          <dgm:animLvl val="lvl"/>
          <dgm:resizeHandles val="exact"/>
        </dgm:presLayoutVars>
      </dgm:prSet>
      <dgm:spPr/>
    </dgm:pt>
    <dgm:pt modelId="{DB8A805A-E41D-47BF-B990-401941EB32D7}" type="pres">
      <dgm:prSet presAssocID="{29FD7258-D1AC-485B-8002-34650EF8E5A8}" presName="parTxOnly" presStyleLbl="node1" presStyleIdx="0" presStyleCnt="3" custLinFactY="21123" custLinFactNeighborX="-28651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6FA61A-6D51-4192-895F-45C83B62AAB4}" type="pres">
      <dgm:prSet presAssocID="{40A15A5E-3131-43DA-A079-39BCEE4464E2}" presName="parTxOnlySpace" presStyleCnt="0"/>
      <dgm:spPr/>
    </dgm:pt>
    <dgm:pt modelId="{2374583F-FA8C-44E8-A206-632B6FFAAE38}" type="pres">
      <dgm:prSet presAssocID="{23EFDCAA-822C-4510-8487-9AA33A3210A3}" presName="parTxOnly" presStyleLbl="node1" presStyleIdx="1" presStyleCnt="3" custLinFactY="21123" custLinFactNeighborX="-38061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FB12C3D-8B11-424A-B9B2-2F2163399A4E}" type="pres">
      <dgm:prSet presAssocID="{3C6BE541-6BF0-43D4-8E9C-CB1DA024EEBC}" presName="parTxOnlySpace" presStyleCnt="0"/>
      <dgm:spPr/>
    </dgm:pt>
    <dgm:pt modelId="{39F7B740-E019-4931-9D7C-860DDC52D1CF}" type="pres">
      <dgm:prSet presAssocID="{78A21F31-16E5-436A-BC51-E8AF3718B997}" presName="parTxOnly" presStyleLbl="node1" presStyleIdx="2" presStyleCnt="3" custLinFactY="21123" custLinFactNeighborX="-47470" custLinFactNeighborY="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55C8C0-CCEE-49D7-9BCF-C613AB90D15C}" srcId="{0BD739A2-411B-40C3-B269-4F7490234FD6}" destId="{23EFDCAA-822C-4510-8487-9AA33A3210A3}" srcOrd="1" destOrd="0" parTransId="{7EC76265-C2D4-428F-BF92-23C4EB15E31F}" sibTransId="{3C6BE541-6BF0-43D4-8E9C-CB1DA024EEBC}"/>
    <dgm:cxn modelId="{15F56FD7-34EF-4989-8F78-43DF0D85D695}" type="presOf" srcId="{23EFDCAA-822C-4510-8487-9AA33A3210A3}" destId="{2374583F-FA8C-44E8-A206-632B6FFAAE38}" srcOrd="0" destOrd="0" presId="urn:microsoft.com/office/officeart/2005/8/layout/chevron1"/>
    <dgm:cxn modelId="{9B095427-8C26-47D4-9BFD-73AD9D54F073}" srcId="{0BD739A2-411B-40C3-B269-4F7490234FD6}" destId="{29FD7258-D1AC-485B-8002-34650EF8E5A8}" srcOrd="0" destOrd="0" parTransId="{08A87AC4-0D9A-477A-98DB-15F93F8C2AD8}" sibTransId="{40A15A5E-3131-43DA-A079-39BCEE4464E2}"/>
    <dgm:cxn modelId="{7DF54BFA-2550-4AA8-8984-FD2537FB34A9}" srcId="{0BD739A2-411B-40C3-B269-4F7490234FD6}" destId="{78A21F31-16E5-436A-BC51-E8AF3718B997}" srcOrd="2" destOrd="0" parTransId="{48DDD83F-9683-43C7-87B0-1C9B4EA43427}" sibTransId="{18C1A13E-4BB5-4D4F-A0B5-75371ECCA0A6}"/>
    <dgm:cxn modelId="{69012062-8AE7-4F88-AECF-AD4E7E63782C}" type="presOf" srcId="{78A21F31-16E5-436A-BC51-E8AF3718B997}" destId="{39F7B740-E019-4931-9D7C-860DDC52D1CF}" srcOrd="0" destOrd="0" presId="urn:microsoft.com/office/officeart/2005/8/layout/chevron1"/>
    <dgm:cxn modelId="{C11BB672-95A7-49F0-971B-61800FB602B9}" type="presOf" srcId="{29FD7258-D1AC-485B-8002-34650EF8E5A8}" destId="{DB8A805A-E41D-47BF-B990-401941EB32D7}" srcOrd="0" destOrd="0" presId="urn:microsoft.com/office/officeart/2005/8/layout/chevron1"/>
    <dgm:cxn modelId="{BE8522C5-E42E-4930-B3BB-80A9187B3D75}" type="presOf" srcId="{0BD739A2-411B-40C3-B269-4F7490234FD6}" destId="{4559BDA4-609E-459A-90C7-4104986DA8A2}" srcOrd="0" destOrd="0" presId="urn:microsoft.com/office/officeart/2005/8/layout/chevron1"/>
    <dgm:cxn modelId="{C1E16856-34EB-4388-A246-A8552DAAFA56}" type="presParOf" srcId="{4559BDA4-609E-459A-90C7-4104986DA8A2}" destId="{DB8A805A-E41D-47BF-B990-401941EB32D7}" srcOrd="0" destOrd="0" presId="urn:microsoft.com/office/officeart/2005/8/layout/chevron1"/>
    <dgm:cxn modelId="{1539E6E0-F6A9-447E-BEB4-0AAC17889BEB}" type="presParOf" srcId="{4559BDA4-609E-459A-90C7-4104986DA8A2}" destId="{936FA61A-6D51-4192-895F-45C83B62AAB4}" srcOrd="1" destOrd="0" presId="urn:microsoft.com/office/officeart/2005/8/layout/chevron1"/>
    <dgm:cxn modelId="{598FFED3-B29C-4ECD-B4D0-4E6C825422EE}" type="presParOf" srcId="{4559BDA4-609E-459A-90C7-4104986DA8A2}" destId="{2374583F-FA8C-44E8-A206-632B6FFAAE38}" srcOrd="2" destOrd="0" presId="urn:microsoft.com/office/officeart/2005/8/layout/chevron1"/>
    <dgm:cxn modelId="{2A41AD1E-B1B9-4C0C-A9EF-DE213923629B}" type="presParOf" srcId="{4559BDA4-609E-459A-90C7-4104986DA8A2}" destId="{EFB12C3D-8B11-424A-B9B2-2F2163399A4E}" srcOrd="3" destOrd="0" presId="urn:microsoft.com/office/officeart/2005/8/layout/chevron1"/>
    <dgm:cxn modelId="{1D96929F-4FA3-433E-BF9E-DD16FE80776D}" type="presParOf" srcId="{4559BDA4-609E-459A-90C7-4104986DA8A2}" destId="{39F7B740-E019-4931-9D7C-860DDC52D1CF}" srcOrd="4" destOrd="0" presId="urn:microsoft.com/office/officeart/2005/8/layout/chevron1"/>
  </dgm:cxnLst>
  <dgm:bg>
    <a:noFill/>
  </dgm:bg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0412" cy="35204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44551" y="0"/>
          <a:ext cx="6415646" cy="3520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Konstantinovy Lázně, okres Tachov, příspěvková organizace</a:t>
          </a:r>
          <a:endParaRPr lang="cs-CZ" sz="2000" kern="1200" dirty="0"/>
        </a:p>
      </dsp:txBody>
      <dsp:txXfrm>
        <a:off x="1744551" y="0"/>
        <a:ext cx="6415646" cy="563265"/>
      </dsp:txXfrm>
    </dsp:sp>
    <dsp:sp modelId="{A52A0455-90FF-4808-ABD0-F02540D31D5A}">
      <dsp:nvSpPr>
        <dsp:cNvPr id="0" name=""/>
        <dsp:cNvSpPr/>
      </dsp:nvSpPr>
      <dsp:spPr>
        <a:xfrm>
          <a:off x="369643" y="563265"/>
          <a:ext cx="2781125" cy="2781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760206" y="563265"/>
          <a:ext cx="6415646" cy="2781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Alena </a:t>
          </a:r>
          <a:r>
            <a:rPr lang="cs-CZ" sz="2000" kern="1200" dirty="0" err="1" smtClean="0"/>
            <a:t>Kaĺavská</a:t>
          </a:r>
          <a:endParaRPr lang="cs-CZ" sz="2000" kern="1200" dirty="0"/>
        </a:p>
      </dsp:txBody>
      <dsp:txXfrm>
        <a:off x="1760206" y="563265"/>
        <a:ext cx="6415646" cy="563265"/>
      </dsp:txXfrm>
    </dsp:sp>
    <dsp:sp modelId="{313FC574-E1CD-4FB4-B054-0B805CE0447D}">
      <dsp:nvSpPr>
        <dsp:cNvPr id="0" name=""/>
        <dsp:cNvSpPr/>
      </dsp:nvSpPr>
      <dsp:spPr>
        <a:xfrm>
          <a:off x="739286" y="1126531"/>
          <a:ext cx="2041838" cy="20418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760206" y="1126531"/>
          <a:ext cx="6415646" cy="20418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VY_32_INOVACE_13_</a:t>
          </a:r>
          <a:r>
            <a:rPr lang="cs-CZ" sz="2000" kern="1200" baseline="0" dirty="0" err="1" smtClean="0"/>
            <a:t>Clothes</a:t>
          </a:r>
          <a:endParaRPr lang="cs-CZ" sz="2000" kern="1200" dirty="0"/>
        </a:p>
      </dsp:txBody>
      <dsp:txXfrm>
        <a:off x="1760206" y="1126531"/>
        <a:ext cx="6415646" cy="563265"/>
      </dsp:txXfrm>
    </dsp:sp>
    <dsp:sp modelId="{FFC9F71D-1B4F-4AD9-A4A6-86ADEFC8AF5C}">
      <dsp:nvSpPr>
        <dsp:cNvPr id="0" name=""/>
        <dsp:cNvSpPr/>
      </dsp:nvSpPr>
      <dsp:spPr>
        <a:xfrm>
          <a:off x="1108929" y="1689797"/>
          <a:ext cx="1302552" cy="13025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11126" y="1691504"/>
          <a:ext cx="6415646" cy="13025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err="1" smtClean="0"/>
            <a:t>Clothes</a:t>
          </a:r>
          <a:endParaRPr lang="cs-CZ" sz="2000" kern="1200" dirty="0"/>
        </a:p>
      </dsp:txBody>
      <dsp:txXfrm>
        <a:off x="1711126" y="1691504"/>
        <a:ext cx="6415646" cy="563265"/>
      </dsp:txXfrm>
    </dsp:sp>
    <dsp:sp modelId="{EE85B701-7295-41C0-BA7A-34D3756A2AE6}">
      <dsp:nvSpPr>
        <dsp:cNvPr id="0" name=""/>
        <dsp:cNvSpPr/>
      </dsp:nvSpPr>
      <dsp:spPr>
        <a:xfrm>
          <a:off x="1478573" y="2253063"/>
          <a:ext cx="563265" cy="56326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760206" y="2253063"/>
          <a:ext cx="6415646" cy="56326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CZ.1.07/1.4.00/21.2004 </a:t>
          </a:r>
          <a:endParaRPr lang="cs-CZ" sz="2000" kern="1200" dirty="0"/>
        </a:p>
      </dsp:txBody>
      <dsp:txXfrm>
        <a:off x="1760206" y="2253063"/>
        <a:ext cx="6415646" cy="5632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612AC1-A847-413C-BA1B-61F32B6EB3B7}">
      <dsp:nvSpPr>
        <dsp:cNvPr id="0" name=""/>
        <dsp:cNvSpPr/>
      </dsp:nvSpPr>
      <dsp:spPr>
        <a:xfrm>
          <a:off x="2411" y="1675497"/>
          <a:ext cx="2937420" cy="1174968"/>
        </a:xfrm>
        <a:prstGeom prst="chevron">
          <a:avLst/>
        </a:prstGeom>
        <a:solidFill>
          <a:schemeClr val="accent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23" tIns="60008" rIns="60008" bIns="60008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T-</a:t>
          </a:r>
          <a:r>
            <a:rPr lang="cs-CZ" sz="4500" kern="1200" dirty="0" err="1" smtClean="0"/>
            <a:t>shirt</a:t>
          </a:r>
          <a:endParaRPr lang="cs-CZ" sz="4500" kern="1200" dirty="0"/>
        </a:p>
      </dsp:txBody>
      <dsp:txXfrm>
        <a:off x="589895" y="1675497"/>
        <a:ext cx="1762452" cy="1174968"/>
      </dsp:txXfrm>
    </dsp:sp>
    <dsp:sp modelId="{06CAC410-1DBE-4D9F-BB0D-D7D965D362B6}">
      <dsp:nvSpPr>
        <dsp:cNvPr id="0" name=""/>
        <dsp:cNvSpPr/>
      </dsp:nvSpPr>
      <dsp:spPr>
        <a:xfrm>
          <a:off x="2686041" y="1614481"/>
          <a:ext cx="2937420" cy="1174968"/>
        </a:xfrm>
        <a:prstGeom prst="chevron">
          <a:avLst/>
        </a:prstGeom>
        <a:solidFill>
          <a:schemeClr val="accent6">
            <a:lumMod val="5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23" tIns="60008" rIns="60008" bIns="60008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hat</a:t>
          </a:r>
          <a:endParaRPr lang="cs-CZ" sz="4500" kern="1200" dirty="0"/>
        </a:p>
      </dsp:txBody>
      <dsp:txXfrm>
        <a:off x="3273525" y="1614481"/>
        <a:ext cx="1762452" cy="1174968"/>
      </dsp:txXfrm>
    </dsp:sp>
    <dsp:sp modelId="{366B6FC5-3E28-4B73-ADBD-BE5A3CC892F1}">
      <dsp:nvSpPr>
        <dsp:cNvPr id="0" name=""/>
        <dsp:cNvSpPr/>
      </dsp:nvSpPr>
      <dsp:spPr>
        <a:xfrm>
          <a:off x="5289768" y="1675497"/>
          <a:ext cx="2937420" cy="1174968"/>
        </a:xfrm>
        <a:prstGeom prst="chevron">
          <a:avLst/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23" tIns="60008" rIns="60008" bIns="60008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skirt</a:t>
          </a:r>
          <a:endParaRPr lang="cs-CZ" sz="4500" kern="1200" dirty="0"/>
        </a:p>
      </dsp:txBody>
      <dsp:txXfrm>
        <a:off x="5877252" y="1675497"/>
        <a:ext cx="1762452" cy="11749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8A805A-E41D-47BF-B990-401941EB32D7}">
      <dsp:nvSpPr>
        <dsp:cNvPr id="0" name=""/>
        <dsp:cNvSpPr/>
      </dsp:nvSpPr>
      <dsp:spPr>
        <a:xfrm>
          <a:off x="0" y="3536018"/>
          <a:ext cx="3263823" cy="1305529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23" tIns="60008" rIns="60008" bIns="60008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shoe</a:t>
          </a:r>
          <a:endParaRPr lang="cs-CZ" sz="4500" kern="1200" dirty="0"/>
        </a:p>
      </dsp:txBody>
      <dsp:txXfrm>
        <a:off x="652765" y="3536018"/>
        <a:ext cx="1958294" cy="1305529"/>
      </dsp:txXfrm>
    </dsp:sp>
    <dsp:sp modelId="{2374583F-FA8C-44E8-A206-632B6FFAAE38}">
      <dsp:nvSpPr>
        <dsp:cNvPr id="0" name=""/>
        <dsp:cNvSpPr/>
      </dsp:nvSpPr>
      <dsp:spPr>
        <a:xfrm>
          <a:off x="2815895" y="3536018"/>
          <a:ext cx="3263823" cy="1305529"/>
        </a:xfrm>
        <a:prstGeom prst="chevron">
          <a:avLst/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23" tIns="60008" rIns="60008" bIns="60008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jumper</a:t>
          </a:r>
          <a:endParaRPr lang="cs-CZ" sz="4500" kern="1200" dirty="0"/>
        </a:p>
      </dsp:txBody>
      <dsp:txXfrm>
        <a:off x="3468660" y="3536018"/>
        <a:ext cx="1958294" cy="1305529"/>
      </dsp:txXfrm>
    </dsp:sp>
    <dsp:sp modelId="{39F7B740-E019-4931-9D7C-860DDC52D1CF}">
      <dsp:nvSpPr>
        <dsp:cNvPr id="0" name=""/>
        <dsp:cNvSpPr/>
      </dsp:nvSpPr>
      <dsp:spPr>
        <a:xfrm>
          <a:off x="5722627" y="3536018"/>
          <a:ext cx="3263823" cy="1305529"/>
        </a:xfrm>
        <a:prstGeom prst="chevron">
          <a:avLst/>
        </a:prstGeom>
        <a:solidFill>
          <a:schemeClr val="accent6">
            <a:lumMod val="75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0023" tIns="60008" rIns="60008" bIns="60008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err="1" smtClean="0"/>
            <a:t>shirt</a:t>
          </a:r>
          <a:endParaRPr lang="cs-CZ" sz="4500" kern="1200" dirty="0"/>
        </a:p>
      </dsp:txBody>
      <dsp:txXfrm>
        <a:off x="6375392" y="3536018"/>
        <a:ext cx="1958294" cy="13055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097620-F7C7-4DC3-8575-2B353924EC47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367039-807E-4597-9AFA-18342C89E5D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72209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Poslech a opakování slov</a:t>
            </a:r>
            <a:r>
              <a:rPr lang="cs-CZ" dirty="0" smtClean="0"/>
              <a:t>. Procvičování ukrytím slov.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Poslech a opakování slov. Procvičování ukrytím slov.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21761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Poslech a opakování slov. Procvičování ukrytím slov.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64435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oblečení.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Popis oblečení.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Kreslit oblečení na papír, barva podle výplně.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Přiřadit</a:t>
            </a:r>
            <a:r>
              <a:rPr lang="cs-CZ" baseline="0" dirty="0" smtClean="0"/>
              <a:t> oblečení k postavám, tvořit věty typu: „</a:t>
            </a:r>
            <a:r>
              <a:rPr lang="cs-CZ" baseline="0" dirty="0" err="1" smtClean="0"/>
              <a:t>This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</a:t>
            </a:r>
            <a:r>
              <a:rPr lang="cs-CZ" baseline="0" dirty="0" err="1" smtClean="0"/>
              <a:t>clown</a:t>
            </a:r>
            <a:r>
              <a:rPr lang="cs-CZ" baseline="0" dirty="0" smtClean="0"/>
              <a:t>´s </a:t>
            </a:r>
            <a:r>
              <a:rPr lang="cs-CZ" baseline="0" dirty="0" err="1" smtClean="0"/>
              <a:t>jacket</a:t>
            </a:r>
            <a:r>
              <a:rPr lang="cs-CZ" baseline="0" dirty="0" smtClean="0"/>
              <a:t>“.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Doplnit</a:t>
            </a:r>
            <a:r>
              <a:rPr lang="cs-CZ" baseline="0" dirty="0" smtClean="0"/>
              <a:t> věty na tabuli podle předchozího obrázku, opisovat do sešitu nebo na vytištěný papír.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367039-807E-4597-9AFA-18342C89E5DC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17.wmf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wmf"/><Relationship Id="rId7" Type="http://schemas.openxmlformats.org/officeDocument/2006/relationships/image" Target="../media/image22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10" Type="http://schemas.openxmlformats.org/officeDocument/2006/relationships/image" Target="../media/image25.wmf"/><Relationship Id="rId4" Type="http://schemas.openxmlformats.org/officeDocument/2006/relationships/image" Target="../media/image19.wmf"/><Relationship Id="rId9" Type="http://schemas.openxmlformats.org/officeDocument/2006/relationships/image" Target="../media/image24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94140332"/>
              </p:ext>
            </p:extLst>
          </p:nvPr>
        </p:nvGraphicFramePr>
        <p:xfrm>
          <a:off x="539552" y="908720"/>
          <a:ext cx="8175852" cy="3520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Pro 3. </a:t>
            </a:r>
            <a:r>
              <a:rPr lang="cs-CZ" smtClean="0"/>
              <a:t>ročník </a:t>
            </a:r>
            <a:r>
              <a:rPr lang="cs-CZ" dirty="0" smtClean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Prezentace na interaktivní tabuli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Pomůcky: barevné fixy na interaktivní tabuli,  magnety,  pracovní sešit </a:t>
            </a:r>
            <a:r>
              <a:rPr lang="cs-CZ" dirty="0" err="1" smtClean="0"/>
              <a:t>Chit</a:t>
            </a:r>
            <a:r>
              <a:rPr lang="cs-CZ" dirty="0" smtClean="0"/>
              <a:t> Chat 1, papír, psací potřeby, pastelky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Inovace: interaktivní  výuka slovní zásoby na téma  oblečení, motivace k mluvení o oblečení a komu co patří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Metodické pokyny: poslech a opakování slov, ukazování na obrázky,  popis obrázků, kreslení, doplňování vět, rozhovor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2011/2012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pl-PL" smtClean="0"/>
              <a:t>Jazyk a jazyková komunikace - Anglický jazyk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3" name="Picture 9" descr="C:\Documents and Settings\Administrator\Local Settings\Temporary Internet Files\Content.IE5\WI60G1FI\MC90036017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08756" y="2357430"/>
            <a:ext cx="2535244" cy="2983566"/>
          </a:xfrm>
          <a:prstGeom prst="rect">
            <a:avLst/>
          </a:prstGeom>
          <a:noFill/>
        </p:spPr>
      </p:pic>
      <p:pic>
        <p:nvPicPr>
          <p:cNvPr id="1035" name="Picture 11" descr="C:\Documents and Settings\Administrator\Local Settings\Temporary Internet Files\Content.IE5\LFN51MY0\MC90001343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1643050"/>
            <a:ext cx="2428892" cy="2843357"/>
          </a:xfrm>
          <a:prstGeom prst="rect">
            <a:avLst/>
          </a:prstGeom>
          <a:noFill/>
        </p:spPr>
      </p:pic>
      <p:sp>
        <p:nvSpPr>
          <p:cNvPr id="20" name="Stužka nahoru 19"/>
          <p:cNvSpPr/>
          <p:nvPr/>
        </p:nvSpPr>
        <p:spPr>
          <a:xfrm>
            <a:off x="3214678" y="4214818"/>
            <a:ext cx="2928958" cy="1142984"/>
          </a:xfrm>
          <a:prstGeom prst="ribbon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jacket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Stužka nahoru 20"/>
          <p:cNvSpPr/>
          <p:nvPr/>
        </p:nvSpPr>
        <p:spPr>
          <a:xfrm>
            <a:off x="6215042" y="5500702"/>
            <a:ext cx="2928958" cy="114298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coat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2" name="Picture 2" descr="C:\Documents and Settings\Administrator\Local Settings\Temporary Internet Files\Content.IE5\ZTNVNTSM\MC90011340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857752" y="1214422"/>
            <a:ext cx="2320267" cy="1827378"/>
          </a:xfrm>
          <a:prstGeom prst="rect">
            <a:avLst/>
          </a:prstGeom>
          <a:noFill/>
        </p:spPr>
      </p:pic>
      <p:pic>
        <p:nvPicPr>
          <p:cNvPr id="23" name="Picture 4" descr="C:\Documents and Settings\Administrator\Local Settings\Temporary Internet Files\Content.IE5\3PVKIJVL\MC90011336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282" y="2714620"/>
            <a:ext cx="2071702" cy="2529487"/>
          </a:xfrm>
          <a:prstGeom prst="rect">
            <a:avLst/>
          </a:prstGeom>
          <a:noFill/>
        </p:spPr>
      </p:pic>
      <p:sp>
        <p:nvSpPr>
          <p:cNvPr id="24" name="Stužka nahoru 23"/>
          <p:cNvSpPr/>
          <p:nvPr/>
        </p:nvSpPr>
        <p:spPr>
          <a:xfrm>
            <a:off x="0" y="5500702"/>
            <a:ext cx="3143240" cy="114298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skirt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1003" y="1185850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866666" y="5729286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308304" y="1185850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endParaRPr lang="cs-CZ" sz="3200" dirty="0"/>
          </a:p>
        </p:txBody>
      </p:sp>
      <p:pic>
        <p:nvPicPr>
          <p:cNvPr id="2055" name="Picture 7" descr="C:\Documents and Settings\Administrator\Local Settings\Temporary Internet Files\Content.IE5\IQV8GVD3\MC90023296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596" y="1506886"/>
            <a:ext cx="2714644" cy="2587124"/>
          </a:xfrm>
          <a:prstGeom prst="rect">
            <a:avLst/>
          </a:prstGeom>
          <a:noFill/>
        </p:spPr>
      </p:pic>
      <p:pic>
        <p:nvPicPr>
          <p:cNvPr id="23" name="Picture 15" descr="C:\Documents and Settings\Administrator\Local Settings\Temporary Internet Files\Content.IE5\WI60G1FI\MC90044037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285728"/>
            <a:ext cx="1928826" cy="1928826"/>
          </a:xfrm>
          <a:prstGeom prst="rect">
            <a:avLst/>
          </a:prstGeom>
          <a:noFill/>
        </p:spPr>
      </p:pic>
      <p:pic>
        <p:nvPicPr>
          <p:cNvPr id="24" name="Picture 16" descr="C:\Documents and Settings\Administrator\Local Settings\Temporary Internet Files\Content.IE5\IQV8GVD3\MC900440375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58016" y="2357430"/>
            <a:ext cx="1943083" cy="1943083"/>
          </a:xfrm>
          <a:prstGeom prst="rect">
            <a:avLst/>
          </a:prstGeom>
          <a:noFill/>
        </p:spPr>
      </p:pic>
      <p:sp>
        <p:nvSpPr>
          <p:cNvPr id="27" name="Stužka nahoru 26"/>
          <p:cNvSpPr/>
          <p:nvPr/>
        </p:nvSpPr>
        <p:spPr>
          <a:xfrm>
            <a:off x="0" y="5500702"/>
            <a:ext cx="3143240" cy="1142984"/>
          </a:xfrm>
          <a:prstGeom prst="ribbon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shirt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" name="Picture 2" descr="C:\Documents and Settings\Administrator\Local Settings\Temporary Internet Files\Content.IE5\LFN51MY0\MC900113450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1428736"/>
            <a:ext cx="2458681" cy="2643206"/>
          </a:xfrm>
          <a:prstGeom prst="rect">
            <a:avLst/>
          </a:prstGeom>
          <a:noFill/>
        </p:spPr>
      </p:pic>
      <p:sp>
        <p:nvSpPr>
          <p:cNvPr id="29" name="Stužka nahoru 28"/>
          <p:cNvSpPr/>
          <p:nvPr/>
        </p:nvSpPr>
        <p:spPr>
          <a:xfrm>
            <a:off x="3286116" y="4286256"/>
            <a:ext cx="3143240" cy="114298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T-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shirt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Stužka nahoru 29"/>
          <p:cNvSpPr/>
          <p:nvPr/>
        </p:nvSpPr>
        <p:spPr>
          <a:xfrm>
            <a:off x="6000760" y="5500702"/>
            <a:ext cx="3143240" cy="1142984"/>
          </a:xfrm>
          <a:prstGeom prst="ribbon2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hat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858016" y="4514840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833409" y="4318207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707904" y="5614994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Listen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repeat</a:t>
            </a:r>
            <a:endParaRPr lang="cs-CZ" sz="3200" dirty="0"/>
          </a:p>
        </p:txBody>
      </p:sp>
      <p:pic>
        <p:nvPicPr>
          <p:cNvPr id="3079" name="Picture 7" descr="C:\Documents and Settings\Administrator\Local Settings\Temporary Internet Files\Content.IE5\ZTNVNTSM\MC9001134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1214422"/>
            <a:ext cx="1785950" cy="3646968"/>
          </a:xfrm>
          <a:prstGeom prst="rect">
            <a:avLst/>
          </a:prstGeom>
          <a:noFill/>
        </p:spPr>
      </p:pic>
      <p:pic>
        <p:nvPicPr>
          <p:cNvPr id="3082" name="Picture 10" descr="C:\Documents and Settings\Administrator\Local Settings\Temporary Internet Files\Content.IE5\Z71DI2OS\MC90030522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0298" y="1142984"/>
            <a:ext cx="3523862" cy="2791792"/>
          </a:xfrm>
          <a:prstGeom prst="rect">
            <a:avLst/>
          </a:prstGeom>
          <a:noFill/>
        </p:spPr>
      </p:pic>
      <p:pic>
        <p:nvPicPr>
          <p:cNvPr id="3083" name="Picture 11" descr="C:\Documents and Settings\Administrator\Local Settings\Temporary Internet Files\Content.IE5\TK4FQMDO\MC900360185[1].wmf"/>
          <p:cNvPicPr>
            <a:picLocks noGrp="1" noChangeAspect="1" noChangeArrowheads="1"/>
          </p:cNvPicPr>
          <p:nvPr>
            <p:ph idx="1"/>
          </p:nvPr>
        </p:nvPicPr>
        <p:blipFill>
          <a:blip r:embed="rId5"/>
          <a:srcRect/>
          <a:stretch>
            <a:fillRect/>
          </a:stretch>
        </p:blipFill>
        <p:spPr bwMode="auto">
          <a:xfrm>
            <a:off x="5961844" y="1071546"/>
            <a:ext cx="3182156" cy="3214710"/>
          </a:xfrm>
          <a:prstGeom prst="rect">
            <a:avLst/>
          </a:prstGeom>
          <a:noFill/>
        </p:spPr>
      </p:pic>
      <p:sp>
        <p:nvSpPr>
          <p:cNvPr id="16" name="Stužka nahoru 15"/>
          <p:cNvSpPr/>
          <p:nvPr/>
        </p:nvSpPr>
        <p:spPr>
          <a:xfrm>
            <a:off x="0" y="5500702"/>
            <a:ext cx="3143240" cy="114298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jeans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Stužka nahoru 16"/>
          <p:cNvSpPr/>
          <p:nvPr/>
        </p:nvSpPr>
        <p:spPr>
          <a:xfrm>
            <a:off x="2571736" y="4214818"/>
            <a:ext cx="3143240" cy="114298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shoes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Stužka nahoru 17"/>
          <p:cNvSpPr/>
          <p:nvPr/>
        </p:nvSpPr>
        <p:spPr>
          <a:xfrm>
            <a:off x="5857884" y="4500570"/>
            <a:ext cx="3286116" cy="114298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jumper</a:t>
            </a: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42910" y="228584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688451" y="5780342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330865" y="5729286"/>
            <a:ext cx="162498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girls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Administrator\Local Settings\Temporary Internet Files\Content.IE5\LFN51MY0\MP900446561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143116"/>
            <a:ext cx="3509016" cy="4537521"/>
          </a:xfrm>
          <a:prstGeom prst="rect">
            <a:avLst/>
          </a:prstGeom>
          <a:noFill/>
        </p:spPr>
      </p:pic>
      <p:pic>
        <p:nvPicPr>
          <p:cNvPr id="4099" name="Picture 3" descr="C:\Documents and Settings\Administrator\Local Settings\Temporary Internet Files\Content.IE5\WI60G1FI\MP900446560[1].jpg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5648951" y="2143116"/>
            <a:ext cx="3495049" cy="4525963"/>
          </a:xfrm>
          <a:prstGeom prst="rect">
            <a:avLst/>
          </a:prstGeom>
          <a:noFill/>
        </p:spPr>
      </p:pic>
      <p:sp>
        <p:nvSpPr>
          <p:cNvPr id="7" name="Zaoblený obdélník 6"/>
          <p:cNvSpPr/>
          <p:nvPr/>
        </p:nvSpPr>
        <p:spPr>
          <a:xfrm>
            <a:off x="2857488" y="1142984"/>
            <a:ext cx="3286148" cy="91440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´s </a:t>
            </a:r>
            <a:r>
              <a:rPr lang="cs-CZ" sz="36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…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Describe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boys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dirty="0"/>
          </a:p>
        </p:txBody>
      </p:sp>
      <p:pic>
        <p:nvPicPr>
          <p:cNvPr id="5122" name="Picture 2" descr="C:\Documents and Settings\Administrator\Local Settings\Temporary Internet Files\Content.IE5\IQV8GVD3\MP90044656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2325027"/>
            <a:ext cx="3500462" cy="4532973"/>
          </a:xfrm>
          <a:prstGeom prst="rect">
            <a:avLst/>
          </a:prstGeom>
          <a:noFill/>
        </p:spPr>
      </p:pic>
      <p:pic>
        <p:nvPicPr>
          <p:cNvPr id="5123" name="Picture 3" descr="C:\Documents and Settings\Administrator\Local Settings\Temporary Internet Files\Content.IE5\IAJ1XMTL\MP900446578[1].jpg"/>
          <p:cNvPicPr>
            <a:picLocks noGrp="1" noChangeAspect="1" noChangeArrowheads="1"/>
          </p:cNvPicPr>
          <p:nvPr>
            <p:ph idx="1"/>
          </p:nvPr>
        </p:nvPicPr>
        <p:blipFill>
          <a:blip r:embed="rId4"/>
          <a:srcRect/>
          <a:stretch>
            <a:fillRect/>
          </a:stretch>
        </p:blipFill>
        <p:spPr bwMode="auto">
          <a:xfrm>
            <a:off x="4611059" y="3357562"/>
            <a:ext cx="4532941" cy="3500438"/>
          </a:xfrm>
          <a:prstGeom prst="rect">
            <a:avLst/>
          </a:prstGeom>
          <a:noFill/>
        </p:spPr>
      </p:pic>
      <p:sp>
        <p:nvSpPr>
          <p:cNvPr id="10" name="Vývojový diagram: alternativní postup 9"/>
          <p:cNvSpPr/>
          <p:nvPr/>
        </p:nvSpPr>
        <p:spPr>
          <a:xfrm>
            <a:off x="5429256" y="1928802"/>
            <a:ext cx="2714644" cy="969838"/>
          </a:xfrm>
          <a:prstGeom prst="flowChartAlternateProcess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He´s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got</a:t>
            </a:r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…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461766"/>
          </a:xfrm>
        </p:spPr>
        <p:txBody>
          <a:bodyPr>
            <a:normAutofit/>
          </a:bodyPr>
          <a:lstStyle/>
          <a:p>
            <a:pPr algn="l"/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Draw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and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colour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Diagram 4"/>
          <p:cNvGraphicFramePr/>
          <p:nvPr/>
        </p:nvGraphicFramePr>
        <p:xfrm>
          <a:off x="214282" y="1214422"/>
          <a:ext cx="9144064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1026" name="Picture 2" descr="C:\Users\Administrator\AppData\Local\Microsoft\Windows\Temporary Internet Files\Content.IE5\OZG9HKQR\MC900318366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6725"/>
            <a:ext cx="3194175" cy="2706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Whose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..……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this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?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 descr="C:\Documents and Settings\Administrator\Local Settings\Temporary Internet Files\Content.IE5\LFN51MY0\MC9002329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1214422"/>
            <a:ext cx="1379712" cy="2340753"/>
          </a:xfrm>
          <a:prstGeom prst="rect">
            <a:avLst/>
          </a:prstGeom>
          <a:noFill/>
        </p:spPr>
      </p:pic>
      <p:pic>
        <p:nvPicPr>
          <p:cNvPr id="6148" name="Picture 4" descr="C:\Documents and Settings\Administrator\Local Settings\Temporary Internet Files\Content.IE5\3PVKIJVL\MC90033411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628" y="1428736"/>
            <a:ext cx="1232841" cy="2054045"/>
          </a:xfrm>
          <a:prstGeom prst="rect">
            <a:avLst/>
          </a:prstGeom>
          <a:noFill/>
        </p:spPr>
      </p:pic>
      <p:pic>
        <p:nvPicPr>
          <p:cNvPr id="6149" name="Picture 5" descr="C:\Documents and Settings\Administrator\Local Settings\Temporary Internet Files\Content.IE5\ZTNVNTSM\MC90023519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0298" y="1500174"/>
            <a:ext cx="1214446" cy="2117730"/>
          </a:xfrm>
          <a:prstGeom prst="rect">
            <a:avLst/>
          </a:prstGeom>
          <a:noFill/>
        </p:spPr>
      </p:pic>
      <p:pic>
        <p:nvPicPr>
          <p:cNvPr id="6156" name="Picture 12" descr="C:\Documents and Settings\Administrator\Local Settings\Temporary Internet Files\Content.IE5\LFN51MY0\MC900198606[1].wmf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 bwMode="auto">
          <a:xfrm>
            <a:off x="285720" y="1500174"/>
            <a:ext cx="1622079" cy="2095877"/>
          </a:xfrm>
          <a:prstGeom prst="rect">
            <a:avLst/>
          </a:prstGeom>
          <a:noFill/>
        </p:spPr>
      </p:pic>
      <p:pic>
        <p:nvPicPr>
          <p:cNvPr id="6158" name="Picture 14" descr="C:\Documents and Settings\Administrator\Local Settings\Temporary Internet Files\Content.IE5\Z71DI2OS\MC900291011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858017" y="5140329"/>
            <a:ext cx="1978750" cy="1506107"/>
          </a:xfrm>
          <a:prstGeom prst="rect">
            <a:avLst/>
          </a:prstGeom>
          <a:noFill/>
        </p:spPr>
      </p:pic>
      <p:pic>
        <p:nvPicPr>
          <p:cNvPr id="6163" name="Picture 19" descr="C:\Documents and Settings\Administrator\Local Settings\Temporary Internet Files\Content.IE5\3PVKIJVL\MC90029097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20" y="4857760"/>
            <a:ext cx="1797113" cy="1662820"/>
          </a:xfrm>
          <a:prstGeom prst="rect">
            <a:avLst/>
          </a:prstGeom>
          <a:noFill/>
        </p:spPr>
      </p:pic>
      <p:pic>
        <p:nvPicPr>
          <p:cNvPr id="6165" name="Picture 21" descr="C:\Documents and Settings\Administrator\Local Settings\Temporary Internet Files\Content.IE5\LFN51MY0\MC90021577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714876" y="4633865"/>
            <a:ext cx="2372008" cy="2224135"/>
          </a:xfrm>
          <a:prstGeom prst="rect">
            <a:avLst/>
          </a:prstGeom>
          <a:noFill/>
        </p:spPr>
      </p:pic>
      <p:pic>
        <p:nvPicPr>
          <p:cNvPr id="6167" name="Picture 23" descr="C:\Documents and Settings\Administrator\Local Settings\Temporary Internet Files\Content.IE5\TK4FQMDO\MC900360101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2285984" y="4643446"/>
            <a:ext cx="2143140" cy="1978864"/>
          </a:xfrm>
          <a:prstGeom prst="rect">
            <a:avLst/>
          </a:prstGeom>
          <a:noFill/>
        </p:spPr>
      </p:pic>
      <p:sp>
        <p:nvSpPr>
          <p:cNvPr id="26" name="Vývojový diagram: příprava 25"/>
          <p:cNvSpPr/>
          <p:nvPr/>
        </p:nvSpPr>
        <p:spPr>
          <a:xfrm>
            <a:off x="0" y="3786190"/>
            <a:ext cx="2286016" cy="928694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police </a:t>
            </a:r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officer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Vývojový diagram: příprava 26"/>
          <p:cNvSpPr/>
          <p:nvPr/>
        </p:nvSpPr>
        <p:spPr>
          <a:xfrm>
            <a:off x="2285984" y="3643314"/>
            <a:ext cx="2571768" cy="928694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cowboy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Vývojový diagram: příprava 27"/>
          <p:cNvSpPr/>
          <p:nvPr/>
        </p:nvSpPr>
        <p:spPr>
          <a:xfrm>
            <a:off x="7072330" y="3643314"/>
            <a:ext cx="2071670" cy="928694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pirate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Vývojový diagram: příprava 28"/>
          <p:cNvSpPr/>
          <p:nvPr/>
        </p:nvSpPr>
        <p:spPr>
          <a:xfrm>
            <a:off x="4857752" y="3643314"/>
            <a:ext cx="2000264" cy="928694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clown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Complete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3200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200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sentences</a:t>
            </a:r>
            <a:endParaRPr lang="cs-CZ" sz="3200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35576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………………………………………</a:t>
            </a:r>
            <a:r>
              <a:rPr lang="cs-CZ" dirty="0" err="1" smtClean="0"/>
              <a:t>hat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……………………………………….</a:t>
            </a:r>
            <a:r>
              <a:rPr lang="cs-CZ" dirty="0" err="1" smtClean="0"/>
              <a:t>shoe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……………………………………….</a:t>
            </a:r>
            <a:r>
              <a:rPr lang="cs-CZ" dirty="0" err="1" smtClean="0"/>
              <a:t>jacket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§"/>
            </a:pPr>
            <a:r>
              <a:rPr lang="cs-CZ" dirty="0" err="1" smtClean="0"/>
              <a:t>It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……………………………………….T-</a:t>
            </a:r>
            <a:r>
              <a:rPr lang="cs-CZ" dirty="0" err="1" smtClean="0"/>
              <a:t>shirt</a:t>
            </a:r>
            <a:r>
              <a:rPr lang="cs-CZ" dirty="0" smtClean="0"/>
              <a:t>.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police </a:t>
            </a:r>
            <a:r>
              <a:rPr lang="cs-CZ" dirty="0" err="1" smtClean="0">
                <a:solidFill>
                  <a:srgbClr val="FF0000"/>
                </a:solidFill>
              </a:rPr>
              <a:t>officer´s</a:t>
            </a:r>
            <a:r>
              <a:rPr lang="cs-CZ" dirty="0" smtClean="0"/>
              <a:t> </a:t>
            </a:r>
            <a:r>
              <a:rPr lang="cs-CZ" dirty="0" err="1" smtClean="0"/>
              <a:t>hat</a:t>
            </a:r>
            <a:r>
              <a:rPr lang="cs-CZ" dirty="0" smtClean="0"/>
              <a:t>.                   </a:t>
            </a:r>
            <a:r>
              <a:rPr lang="cs-CZ" dirty="0" err="1" smtClean="0">
                <a:solidFill>
                  <a:srgbClr val="0070C0"/>
                </a:solidFill>
              </a:rPr>
              <a:t>pirate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cowboy´s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shoe</a:t>
            </a:r>
            <a:r>
              <a:rPr lang="cs-CZ" dirty="0" smtClean="0"/>
              <a:t>. </a:t>
            </a:r>
            <a:r>
              <a:rPr lang="cs-CZ" dirty="0" smtClean="0"/>
              <a:t>                        </a:t>
            </a:r>
            <a:r>
              <a:rPr lang="cs-CZ" dirty="0" err="1" smtClean="0">
                <a:solidFill>
                  <a:srgbClr val="0070C0"/>
                </a:solidFill>
              </a:rPr>
              <a:t>clown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clown´s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jacket</a:t>
            </a:r>
            <a:r>
              <a:rPr lang="cs-CZ" dirty="0" smtClean="0"/>
              <a:t>. </a:t>
            </a:r>
            <a:r>
              <a:rPr lang="cs-CZ" dirty="0" smtClean="0"/>
              <a:t>                  </a:t>
            </a:r>
            <a:r>
              <a:rPr lang="cs-CZ" dirty="0" smtClean="0">
                <a:solidFill>
                  <a:srgbClr val="0070C0"/>
                </a:solidFill>
              </a:rPr>
              <a:t>police </a:t>
            </a:r>
            <a:r>
              <a:rPr lang="cs-CZ" dirty="0" err="1" smtClean="0">
                <a:solidFill>
                  <a:srgbClr val="0070C0"/>
                </a:solidFill>
              </a:rPr>
              <a:t>officer</a:t>
            </a:r>
            <a:endParaRPr lang="cs-CZ" dirty="0" smtClean="0">
              <a:solidFill>
                <a:srgbClr val="0070C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dirty="0" err="1" smtClean="0"/>
              <a:t>It´s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0000"/>
                </a:solidFill>
              </a:rPr>
              <a:t>pirate´s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 smtClean="0"/>
              <a:t>.     </a:t>
            </a:r>
            <a:r>
              <a:rPr lang="cs-CZ" dirty="0" smtClean="0"/>
              <a:t>                    </a:t>
            </a:r>
            <a:r>
              <a:rPr lang="cs-CZ" dirty="0" err="1" smtClean="0">
                <a:solidFill>
                  <a:srgbClr val="0070C0"/>
                </a:solidFill>
              </a:rPr>
              <a:t>cowboy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" name="Vývojový diagram: postup 3"/>
          <p:cNvSpPr/>
          <p:nvPr/>
        </p:nvSpPr>
        <p:spPr>
          <a:xfrm>
            <a:off x="573604" y="3573016"/>
            <a:ext cx="4714908" cy="2214578"/>
          </a:xfrm>
          <a:prstGeom prst="flowChartProcess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204864"/>
            <a:ext cx="8229600" cy="2664296"/>
          </a:xfrm>
        </p:spPr>
        <p:txBody>
          <a:bodyPr>
            <a:normAutofit/>
          </a:bodyPr>
          <a:lstStyle/>
          <a:p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Open </a:t>
            </a: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your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activity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book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page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u="sng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40</a:t>
            </a:r>
            <a:endParaRPr lang="cs-CZ" b="1" u="sng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www.office.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microsoft.com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302</Words>
  <Application>Microsoft Office PowerPoint</Application>
  <PresentationFormat>Předvádění na obrazovce (4:3)</PresentationFormat>
  <Paragraphs>70</Paragraphs>
  <Slides>12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Anotace</vt:lpstr>
      <vt:lpstr>Listen and repeat</vt:lpstr>
      <vt:lpstr>Listen and repeat</vt:lpstr>
      <vt:lpstr>Listen and repeat</vt:lpstr>
      <vt:lpstr>Describe the girls.</vt:lpstr>
      <vt:lpstr>Describe the boys.</vt:lpstr>
      <vt:lpstr>Draw and colour.</vt:lpstr>
      <vt:lpstr>Whose ..…… is this?</vt:lpstr>
      <vt:lpstr>Complete the sentences</vt:lpstr>
      <vt:lpstr>Open your activity book,  page 40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Administrator</cp:lastModifiedBy>
  <cp:revision>16</cp:revision>
  <dcterms:modified xsi:type="dcterms:W3CDTF">2012-03-07T13:35:02Z</dcterms:modified>
</cp:coreProperties>
</file>