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1" r:id="rId3"/>
    <p:sldId id="256" r:id="rId4"/>
    <p:sldId id="257" r:id="rId5"/>
    <p:sldId id="258" r:id="rId6"/>
    <p:sldId id="259" r:id="rId7"/>
    <p:sldId id="267" r:id="rId8"/>
    <p:sldId id="264" r:id="rId9"/>
    <p:sldId id="266" r:id="rId10"/>
    <p:sldId id="263" r:id="rId11"/>
    <p:sldId id="265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5" d="100"/>
        <a:sy n="85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</a:t>
          </a:r>
          <a:r>
            <a:rPr lang="cs-CZ" sz="2000" baseline="0" dirty="0" err="1" smtClean="0"/>
            <a:t>Food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Food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ACF8AE-384E-4937-9028-075A9752FEE2}" type="presOf" srcId="{B651F6E3-6281-48DB-9319-2AEAFDAE7572}" destId="{619D679B-A015-4ECF-8348-D1034C574F40}" srcOrd="0" destOrd="0" presId="urn:microsoft.com/office/officeart/2005/8/layout/target3"/>
    <dgm:cxn modelId="{EA5413DD-E031-4549-8F07-DAF1EBC4436C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E7BB277-64D0-4D4B-BD3C-D5921AF36261}" type="presOf" srcId="{4C35D32F-0EAB-4CD7-82EE-45574DC2A586}" destId="{8BEBB6EC-1DAA-4CAC-8A25-BC0FCBD5DBD5}" srcOrd="0" destOrd="0" presId="urn:microsoft.com/office/officeart/2005/8/layout/target3"/>
    <dgm:cxn modelId="{8165FEC1-CC4B-4434-92A7-F4FF780323A9}" type="presOf" srcId="{4C35D32F-0EAB-4CD7-82EE-45574DC2A586}" destId="{890E4F0B-2866-4A3F-A3C7-2A14B1797930}" srcOrd="1" destOrd="0" presId="urn:microsoft.com/office/officeart/2005/8/layout/target3"/>
    <dgm:cxn modelId="{75E2EF09-C325-4AE5-83F0-65B44F589EE6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68AA5B7-436E-4CB1-B7B2-2C7A33244A97}" type="presOf" srcId="{D8197B8C-B260-4A16-BDF4-0947B075E274}" destId="{25B08C86-7E15-44DC-BE7F-FFB55DD49D12}" srcOrd="0" destOrd="0" presId="urn:microsoft.com/office/officeart/2005/8/layout/target3"/>
    <dgm:cxn modelId="{E689430D-8599-4224-870A-583091FDA9B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41DA9A5-8899-4574-8DB7-AB6130AF0386}" type="presOf" srcId="{D1D4F407-5343-4D3F-B5B9-D407B03CAEB4}" destId="{AED2198E-93D5-4001-81B4-73124B309672}" srcOrd="1" destOrd="0" presId="urn:microsoft.com/office/officeart/2005/8/layout/target3"/>
    <dgm:cxn modelId="{8D39846A-57BD-4F69-81BD-2E37A6E5FA2A}" type="presOf" srcId="{D1B46980-6531-4606-95E6-44980827E919}" destId="{6140AFEC-043D-4C43-A2F9-D0F5331DF3A3}" srcOrd="0" destOrd="0" presId="urn:microsoft.com/office/officeart/2005/8/layout/target3"/>
    <dgm:cxn modelId="{C56BDA4B-1500-4DDD-A74C-6C5068F0220B}" type="presOf" srcId="{D1B46980-6531-4606-95E6-44980827E919}" destId="{2BE915AB-18AA-4053-B92C-3BFC9ED204BB}" srcOrd="1" destOrd="0" presId="urn:microsoft.com/office/officeart/2005/8/layout/target3"/>
    <dgm:cxn modelId="{9DA2D755-AF39-49F8-8556-C0418D6F06D7}" type="presOf" srcId="{D8197B8C-B260-4A16-BDF4-0947B075E274}" destId="{5A5FFA88-C948-4069-8E93-59FA12366E83}" srcOrd="1" destOrd="0" presId="urn:microsoft.com/office/officeart/2005/8/layout/target3"/>
    <dgm:cxn modelId="{9FCB386B-913B-4B2C-906C-379E079BBEEF}" type="presParOf" srcId="{333A1088-737F-45CB-B68E-254E46348037}" destId="{F5ABB229-8D3B-4694-996A-96F23CF14429}" srcOrd="0" destOrd="0" presId="urn:microsoft.com/office/officeart/2005/8/layout/target3"/>
    <dgm:cxn modelId="{DDC2AAD8-4173-48C9-B7D5-7071C02567B0}" type="presParOf" srcId="{333A1088-737F-45CB-B68E-254E46348037}" destId="{F41139FD-01EE-4571-8B17-4FB00FC51163}" srcOrd="1" destOrd="0" presId="urn:microsoft.com/office/officeart/2005/8/layout/target3"/>
    <dgm:cxn modelId="{29B1E1F4-640F-447E-B4DA-9DC081F643ED}" type="presParOf" srcId="{333A1088-737F-45CB-B68E-254E46348037}" destId="{D005CE8C-CC26-4C3E-AC11-E15060ECD759}" srcOrd="2" destOrd="0" presId="urn:microsoft.com/office/officeart/2005/8/layout/target3"/>
    <dgm:cxn modelId="{07D12429-56EF-458A-A24D-6A07698E1DA0}" type="presParOf" srcId="{333A1088-737F-45CB-B68E-254E46348037}" destId="{2C702D82-9B77-49B7-9568-BB8EB47C3372}" srcOrd="3" destOrd="0" presId="urn:microsoft.com/office/officeart/2005/8/layout/target3"/>
    <dgm:cxn modelId="{FF54491A-E6D8-43E9-9460-1B665F9F318B}" type="presParOf" srcId="{333A1088-737F-45CB-B68E-254E46348037}" destId="{A52A0455-90FF-4808-ABD0-F02540D31D5A}" srcOrd="4" destOrd="0" presId="urn:microsoft.com/office/officeart/2005/8/layout/target3"/>
    <dgm:cxn modelId="{DBF11F0D-1D2F-460E-822F-18B83A182217}" type="presParOf" srcId="{333A1088-737F-45CB-B68E-254E46348037}" destId="{6140AFEC-043D-4C43-A2F9-D0F5331DF3A3}" srcOrd="5" destOrd="0" presId="urn:microsoft.com/office/officeart/2005/8/layout/target3"/>
    <dgm:cxn modelId="{6CD64394-920F-4DC0-8536-2824CB6C8308}" type="presParOf" srcId="{333A1088-737F-45CB-B68E-254E46348037}" destId="{9358AC05-5D7D-4327-9F80-1AD486AEA664}" srcOrd="6" destOrd="0" presId="urn:microsoft.com/office/officeart/2005/8/layout/target3"/>
    <dgm:cxn modelId="{18F700F5-07EF-44DA-9A12-AB8EA5101E09}" type="presParOf" srcId="{333A1088-737F-45CB-B68E-254E46348037}" destId="{313FC574-E1CD-4FB4-B054-0B805CE0447D}" srcOrd="7" destOrd="0" presId="urn:microsoft.com/office/officeart/2005/8/layout/target3"/>
    <dgm:cxn modelId="{71EB16F4-FC60-46BA-84DF-44FA5D2E709B}" type="presParOf" srcId="{333A1088-737F-45CB-B68E-254E46348037}" destId="{619D679B-A015-4ECF-8348-D1034C574F40}" srcOrd="8" destOrd="0" presId="urn:microsoft.com/office/officeart/2005/8/layout/target3"/>
    <dgm:cxn modelId="{17E6B220-C03E-44FC-B505-A37FA729A167}" type="presParOf" srcId="{333A1088-737F-45CB-B68E-254E46348037}" destId="{322283A8-4A27-4CDA-BAE3-F381106A9174}" srcOrd="9" destOrd="0" presId="urn:microsoft.com/office/officeart/2005/8/layout/target3"/>
    <dgm:cxn modelId="{BE766177-AF55-4D13-874B-09477752CFC2}" type="presParOf" srcId="{333A1088-737F-45CB-B68E-254E46348037}" destId="{FFC9F71D-1B4F-4AD9-A4A6-86ADEFC8AF5C}" srcOrd="10" destOrd="0" presId="urn:microsoft.com/office/officeart/2005/8/layout/target3"/>
    <dgm:cxn modelId="{3EB57E77-2DB3-4643-A1C7-CAD22CD9EDAB}" type="presParOf" srcId="{333A1088-737F-45CB-B68E-254E46348037}" destId="{25B08C86-7E15-44DC-BE7F-FFB55DD49D12}" srcOrd="11" destOrd="0" presId="urn:microsoft.com/office/officeart/2005/8/layout/target3"/>
    <dgm:cxn modelId="{C4A9E910-BE81-4249-9915-F325CC3F4A30}" type="presParOf" srcId="{333A1088-737F-45CB-B68E-254E46348037}" destId="{76644BE8-9D7C-4C09-B250-3D10AF48CBB7}" srcOrd="12" destOrd="0" presId="urn:microsoft.com/office/officeart/2005/8/layout/target3"/>
    <dgm:cxn modelId="{D2B287AB-B0AD-480A-B6CA-6245B000E40B}" type="presParOf" srcId="{333A1088-737F-45CB-B68E-254E46348037}" destId="{EE85B701-7295-41C0-BA7A-34D3756A2AE6}" srcOrd="13" destOrd="0" presId="urn:microsoft.com/office/officeart/2005/8/layout/target3"/>
    <dgm:cxn modelId="{38EFEF45-111A-4B50-8FA8-A34E5B076590}" type="presParOf" srcId="{333A1088-737F-45CB-B68E-254E46348037}" destId="{8BEBB6EC-1DAA-4CAC-8A25-BC0FCBD5DBD5}" srcOrd="14" destOrd="0" presId="urn:microsoft.com/office/officeart/2005/8/layout/target3"/>
    <dgm:cxn modelId="{71ACAF1B-1291-4225-BDCD-0418A60706DD}" type="presParOf" srcId="{333A1088-737F-45CB-B68E-254E46348037}" destId="{AED2198E-93D5-4001-81B4-73124B309672}" srcOrd="15" destOrd="0" presId="urn:microsoft.com/office/officeart/2005/8/layout/target3"/>
    <dgm:cxn modelId="{5FD743CB-8F52-4693-9DAE-9817DDD8DCA0}" type="presParOf" srcId="{333A1088-737F-45CB-B68E-254E46348037}" destId="{2BE915AB-18AA-4053-B92C-3BFC9ED204BB}" srcOrd="16" destOrd="0" presId="urn:microsoft.com/office/officeart/2005/8/layout/target3"/>
    <dgm:cxn modelId="{E8EC95ED-4E6D-4C16-B058-758BA9BB2018}" type="presParOf" srcId="{333A1088-737F-45CB-B68E-254E46348037}" destId="{6BB5E863-4638-4E1D-BFDE-399D028AC4ED}" srcOrd="17" destOrd="0" presId="urn:microsoft.com/office/officeart/2005/8/layout/target3"/>
    <dgm:cxn modelId="{231EC5FC-E2D5-4E84-B0D8-590C0E7AF039}" type="presParOf" srcId="{333A1088-737F-45CB-B68E-254E46348037}" destId="{5A5FFA88-C948-4069-8E93-59FA12366E83}" srcOrd="18" destOrd="0" presId="urn:microsoft.com/office/officeart/2005/8/layout/target3"/>
    <dgm:cxn modelId="{D357218F-917B-4C21-8683-4C85CA15368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</a:t>
          </a:r>
          <a:r>
            <a:rPr lang="cs-CZ" sz="2000" kern="1200" baseline="0" dirty="0" err="1" smtClean="0"/>
            <a:t>Food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Food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27876-C8D1-4B63-A52B-52B64514B675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26456-8EF5-4EE3-8C2B-531854BD8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a opakování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Spojit obrázky </a:t>
            </a:r>
            <a:r>
              <a:rPr lang="cs-CZ" smtClean="0"/>
              <a:t>se slovy.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rozhovorů.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Porovnáním zjistit,</a:t>
            </a:r>
            <a:r>
              <a:rPr lang="cs-CZ" baseline="0" dirty="0" smtClean="0"/>
              <a:t> co je snídaně, oběd, večeře.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Tvoření rozhovorů,</a:t>
            </a:r>
            <a:r>
              <a:rPr lang="cs-CZ" baseline="0" dirty="0" smtClean="0"/>
              <a:t> psaní vět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26456-8EF5-4EE3-8C2B-531854BD894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pracovní sešit </a:t>
            </a:r>
            <a:r>
              <a:rPr lang="cs-CZ" dirty="0" err="1" smtClean="0"/>
              <a:t>Chit</a:t>
            </a:r>
            <a:r>
              <a:rPr lang="cs-CZ" dirty="0" smtClean="0"/>
              <a:t> Chat 1, psací potřeby, pastelky, sešit na AJ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jídlo, obrázková motivace k rozhovorům o jídle, co mám a nemám rád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doplňování vět, rozhovor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ZTNVNTSM\MP900425447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642918"/>
            <a:ext cx="2714644" cy="2235482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TK4FQMDO\MP9004052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642918"/>
            <a:ext cx="3600476" cy="2571768"/>
          </a:xfrm>
          <a:prstGeom prst="rect">
            <a:avLst/>
          </a:prstGeom>
          <a:noFill/>
        </p:spPr>
      </p:pic>
      <p:pic>
        <p:nvPicPr>
          <p:cNvPr id="1036" name="Picture 12" descr="C:\Documents and Settings\Administrator\Local Settings\Temporary Internet Files\Content.IE5\TK4FQMDO\MP9004226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214290"/>
            <a:ext cx="3000363" cy="2193125"/>
          </a:xfrm>
          <a:prstGeom prst="rect">
            <a:avLst/>
          </a:prstGeom>
          <a:noFill/>
        </p:spPr>
      </p:pic>
      <p:pic>
        <p:nvPicPr>
          <p:cNvPr id="1037" name="Picture 13" descr="C:\Documents and Settings\Administrator\Local Settings\Temporary Internet Files\Content.IE5\3PVKIJVL\MP90040885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357694"/>
            <a:ext cx="2571736" cy="2332503"/>
          </a:xfrm>
          <a:prstGeom prst="rect">
            <a:avLst/>
          </a:prstGeom>
          <a:noFill/>
        </p:spPr>
      </p:pic>
      <p:pic>
        <p:nvPicPr>
          <p:cNvPr id="1039" name="Picture 15" descr="C:\Documents and Settings\Administrator\Local Settings\Temporary Internet Files\Content.IE5\LFN51MY0\MP90040059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16" y="3999822"/>
            <a:ext cx="2285984" cy="2858178"/>
          </a:xfrm>
          <a:prstGeom prst="rect">
            <a:avLst/>
          </a:prstGeom>
          <a:noFill/>
        </p:spPr>
      </p:pic>
      <p:pic>
        <p:nvPicPr>
          <p:cNvPr id="1044" name="Picture 20" descr="C:\Documents and Settings\Administrator\Local Settings\Temporary Internet Files\Content.IE5\TK4FQMDO\MP900409269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00364" y="4000504"/>
            <a:ext cx="2857496" cy="2857496"/>
          </a:xfrm>
          <a:prstGeom prst="rect">
            <a:avLst/>
          </a:prstGeom>
          <a:noFill/>
        </p:spPr>
      </p:pic>
      <p:sp>
        <p:nvSpPr>
          <p:cNvPr id="8" name="Obdélník se zakulaceným příčným rohem 7"/>
          <p:cNvSpPr/>
          <p:nvPr/>
        </p:nvSpPr>
        <p:spPr>
          <a:xfrm>
            <a:off x="1500166" y="2786058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pizza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5929322" y="3857628"/>
            <a:ext cx="1847864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sausages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214282" y="4214818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salad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4071934" y="4429132"/>
            <a:ext cx="161450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chicken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7500958" y="2285992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chips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3929058" y="3071810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fish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0"/>
            <a:ext cx="44291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Documents and Settings\Administrator\Local Settings\Temporary Internet Files\Content.IE5\IQV8GVD3\MP9001779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3857628"/>
            <a:ext cx="3657600" cy="2438400"/>
          </a:xfrm>
          <a:prstGeom prst="rect">
            <a:avLst/>
          </a:prstGeom>
          <a:noFill/>
        </p:spPr>
      </p:pic>
      <p:pic>
        <p:nvPicPr>
          <p:cNvPr id="2057" name="Picture 9" descr="C:\Documents and Settings\Administrator\Local Settings\Temporary Internet Files\Content.IE5\Z71DI2OS\MP9002890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285728"/>
            <a:ext cx="3657600" cy="2407920"/>
          </a:xfrm>
          <a:prstGeom prst="rect">
            <a:avLst/>
          </a:prstGeom>
          <a:noFill/>
        </p:spPr>
      </p:pic>
      <p:pic>
        <p:nvPicPr>
          <p:cNvPr id="2058" name="Picture 10" descr="C:\Documents and Settings\Administrator\Local Settings\Temporary Internet Files\Content.IE5\ZTNVNTSM\MP9002277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357166"/>
            <a:ext cx="3657600" cy="2426208"/>
          </a:xfrm>
          <a:prstGeom prst="rect">
            <a:avLst/>
          </a:prstGeom>
          <a:noFill/>
        </p:spPr>
      </p:pic>
      <p:sp>
        <p:nvSpPr>
          <p:cNvPr id="5" name="Obdélník se zakulaceným příčným rohem 4"/>
          <p:cNvSpPr/>
          <p:nvPr/>
        </p:nvSpPr>
        <p:spPr>
          <a:xfrm>
            <a:off x="1285852" y="3214686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fruit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642910" y="5643578"/>
            <a:ext cx="2133616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potatoes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6572264" y="2714620"/>
            <a:ext cx="2266968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vegetables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Administrator\Local Settings\Temporary Internet Files\Content.IE5\IQV8GVD3\MP9004386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14290"/>
            <a:ext cx="2744864" cy="4129094"/>
          </a:xfrm>
          <a:prstGeom prst="rect">
            <a:avLst/>
          </a:prstGeom>
          <a:noFill/>
        </p:spPr>
      </p:pic>
      <p:pic>
        <p:nvPicPr>
          <p:cNvPr id="3080" name="Picture 8" descr="C:\Documents and Settings\Administrator\Local Settings\Temporary Internet Files\Content.IE5\IQV8GVD3\MP9004064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85728"/>
            <a:ext cx="3051463" cy="3857652"/>
          </a:xfrm>
          <a:prstGeom prst="rect">
            <a:avLst/>
          </a:prstGeom>
          <a:noFill/>
        </p:spPr>
      </p:pic>
      <p:pic>
        <p:nvPicPr>
          <p:cNvPr id="3082" name="Picture 10" descr="C:\Documents and Settings\Administrator\Local Settings\Temporary Internet Files\Content.IE5\3PVKIJVL\MP90042549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71802" y="3714752"/>
            <a:ext cx="2714620" cy="2714620"/>
          </a:xfrm>
          <a:prstGeom prst="rect">
            <a:avLst/>
          </a:prstGeom>
          <a:noFill/>
        </p:spPr>
      </p:pic>
      <p:sp>
        <p:nvSpPr>
          <p:cNvPr id="7" name="Obdélník se zakulaceným příčným rohem 6"/>
          <p:cNvSpPr/>
          <p:nvPr/>
        </p:nvSpPr>
        <p:spPr>
          <a:xfrm>
            <a:off x="3428992" y="1643050"/>
            <a:ext cx="1785950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yoghurt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928662" y="5715016"/>
            <a:ext cx="2062178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chocolate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6072198" y="4286256"/>
            <a:ext cx="2409844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ice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cream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Administrator\Local Settings\Temporary Internet Files\Content.IE5\IQV8GVD3\MP90040886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85728"/>
            <a:ext cx="2977361" cy="2977361"/>
          </a:xfrm>
          <a:prstGeom prst="rect">
            <a:avLst/>
          </a:prstGeom>
          <a:noFill/>
        </p:spPr>
      </p:pic>
      <p:pic>
        <p:nvPicPr>
          <p:cNvPr id="4100" name="Picture 4" descr="C:\Documents and Settings\Administrator\Local Settings\Temporary Internet Files\Content.IE5\WI60G1FI\MP90043866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57166"/>
            <a:ext cx="3629028" cy="2419352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TK4FQMDO\MP9003156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57356" y="3786190"/>
            <a:ext cx="3657600" cy="2615184"/>
          </a:xfrm>
          <a:prstGeom prst="rect">
            <a:avLst/>
          </a:prstGeom>
          <a:noFill/>
        </p:spPr>
      </p:pic>
      <p:pic>
        <p:nvPicPr>
          <p:cNvPr id="4107" name="Picture 11" descr="C:\Documents and Settings\Administrator\Local Settings\Temporary Internet Files\Content.IE5\WI60G1FI\MP9004328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3750538"/>
            <a:ext cx="3474353" cy="2607419"/>
          </a:xfrm>
          <a:prstGeom prst="rect">
            <a:avLst/>
          </a:prstGeom>
          <a:noFill/>
        </p:spPr>
      </p:pic>
      <p:sp>
        <p:nvSpPr>
          <p:cNvPr id="6" name="Obdélník se zakulaceným příčným rohem 5"/>
          <p:cNvSpPr/>
          <p:nvPr/>
        </p:nvSpPr>
        <p:spPr>
          <a:xfrm>
            <a:off x="714348" y="3000372"/>
            <a:ext cx="2500330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hamburger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786446" y="2500306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cereal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7500958" y="5715016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eggs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14300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Drinks</a:t>
            </a:r>
            <a:r>
              <a:rPr lang="cs-CZ" sz="32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32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Match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229600" cy="5286412"/>
          </a:xfrm>
        </p:spPr>
        <p:txBody>
          <a:bodyPr>
            <a:norm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Milk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Tea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Mineral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water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Coffee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Juice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Beer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WI60G1FI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4114800"/>
            <a:ext cx="2743200" cy="2743200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3PVKIJVL\MP90032106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4286256"/>
            <a:ext cx="1579732" cy="2214578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istrator\Local Settings\Temporary Internet Files\Content.IE5\WI60G1FI\MP9003211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9058" y="4286256"/>
            <a:ext cx="1559340" cy="2185990"/>
          </a:xfrm>
          <a:prstGeom prst="rect">
            <a:avLst/>
          </a:prstGeom>
          <a:noFill/>
        </p:spPr>
      </p:pic>
      <p:pic>
        <p:nvPicPr>
          <p:cNvPr id="2064" name="Picture 16" descr="C:\Documents and Settings\Administrator\Local Settings\Temporary Internet Files\Content.IE5\ZTNVNTSM\MP90017806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1357298"/>
            <a:ext cx="1552577" cy="2328866"/>
          </a:xfrm>
          <a:prstGeom prst="rect">
            <a:avLst/>
          </a:prstGeom>
          <a:noFill/>
        </p:spPr>
      </p:pic>
      <p:pic>
        <p:nvPicPr>
          <p:cNvPr id="2065" name="Picture 17" descr="C:\Documents and Settings\Administrator\Local Settings\Temporary Internet Files\Content.IE5\LFN51MY0\MP90042303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6" y="1857364"/>
            <a:ext cx="2000240" cy="2000240"/>
          </a:xfrm>
          <a:prstGeom prst="rect">
            <a:avLst/>
          </a:prstGeom>
          <a:noFill/>
        </p:spPr>
      </p:pic>
      <p:pic>
        <p:nvPicPr>
          <p:cNvPr id="2072" name="Picture 24" descr="C:\Documents and Settings\Administrator\Local Settings\Temporary Internet Files\Content.IE5\LFN51MY0\MC90044178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86578" y="3786190"/>
            <a:ext cx="2743200" cy="2743200"/>
          </a:xfrm>
          <a:prstGeom prst="rect">
            <a:avLst/>
          </a:prstGeom>
          <a:noFill/>
        </p:spPr>
      </p:pic>
      <p:pic>
        <p:nvPicPr>
          <p:cNvPr id="2077" name="Picture 29" descr="C:\Documents and Settings\Administrator\Local Settings\Temporary Internet Files\Content.IE5\Z71DI2OS\MP90040747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43240" y="1428736"/>
            <a:ext cx="1500198" cy="18988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……?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Yes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I do.                                No, I don´</a:t>
            </a:r>
            <a:r>
              <a:rPr lang="cs-CZ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rot="16200000" flipH="1">
            <a:off x="4321967" y="1321579"/>
            <a:ext cx="1857388" cy="1357322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2750331" y="1178703"/>
            <a:ext cx="1857388" cy="164307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Documents and Settings\Administrator\Local Settings\Temporary Internet Files\Content.IE5\IAJ1XMTL\MC900432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429264"/>
            <a:ext cx="1981200" cy="1181100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TK4FQMDO\MC9004379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500438"/>
            <a:ext cx="1876425" cy="1600200"/>
          </a:xfrm>
          <a:prstGeom prst="rect">
            <a:avLst/>
          </a:prstGeom>
          <a:noFill/>
        </p:spPr>
      </p:pic>
      <p:pic>
        <p:nvPicPr>
          <p:cNvPr id="2053" name="Picture 5" descr="C:\Documents and Settings\Administrator\Local Settings\Temporary Internet Files\Content.IE5\IAJ1XMTL\MC9004375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32" y="3500438"/>
            <a:ext cx="1866900" cy="1597025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TK4FQMDO\MC9004404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285984" y="5130800"/>
            <a:ext cx="1828800" cy="1727200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LFN51MY0\MC90043316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29256" y="3357562"/>
            <a:ext cx="3128962" cy="3128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Watch</a:t>
            </a:r>
            <a:r>
              <a:rPr lang="cs-CZ" sz="32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4714876" y="1857364"/>
            <a:ext cx="207170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breakfast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5143504" y="3643314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lunch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29190" y="5572140"/>
            <a:ext cx="156211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0" y="1428736"/>
            <a:ext cx="1857388" cy="1785950"/>
          </a:xfrm>
          <a:prstGeom prst="flowChartConnector">
            <a:avLst/>
          </a:prstGeom>
          <a:solidFill>
            <a:schemeClr val="accent5">
              <a:lumMod val="60000"/>
              <a:lumOff val="4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ovací šipka 10"/>
          <p:cNvCxnSpPr/>
          <p:nvPr/>
        </p:nvCxnSpPr>
        <p:spPr>
          <a:xfrm rot="5400000">
            <a:off x="428596" y="2571744"/>
            <a:ext cx="571504" cy="42862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429390" y="1999446"/>
            <a:ext cx="1000132" cy="1588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214546" y="2000240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7 o´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3PVKIJVL\MC90044139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1357298"/>
            <a:ext cx="1585914" cy="15859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1" name="Vývojový diagram: spojka 20"/>
          <p:cNvSpPr/>
          <p:nvPr/>
        </p:nvSpPr>
        <p:spPr>
          <a:xfrm>
            <a:off x="928662" y="3143248"/>
            <a:ext cx="1857388" cy="1857388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Vývojový diagram: spojka 21"/>
          <p:cNvSpPr/>
          <p:nvPr/>
        </p:nvSpPr>
        <p:spPr>
          <a:xfrm>
            <a:off x="214282" y="5000636"/>
            <a:ext cx="1857356" cy="1857364"/>
          </a:xfrm>
          <a:prstGeom prst="flowChartConnector">
            <a:avLst/>
          </a:prstGeom>
          <a:solidFill>
            <a:srgbClr val="FFC00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6" name="Přímá spojovací šipka 25"/>
          <p:cNvCxnSpPr>
            <a:endCxn id="21" idx="0"/>
          </p:cNvCxnSpPr>
          <p:nvPr/>
        </p:nvCxnSpPr>
        <p:spPr>
          <a:xfrm rot="5400000" flipH="1" flipV="1">
            <a:off x="1357290" y="3643314"/>
            <a:ext cx="1000132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ývojový diagram: spojka 27"/>
          <p:cNvSpPr/>
          <p:nvPr/>
        </p:nvSpPr>
        <p:spPr>
          <a:xfrm>
            <a:off x="1785918" y="4000504"/>
            <a:ext cx="188595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857224" y="2357430"/>
            <a:ext cx="188595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928926" y="3857628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12 o´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00298" y="5857892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6 o´</a:t>
            </a:r>
            <a:r>
              <a:rPr lang="cs-CZ" sz="3200" b="1" dirty="0" err="1" smtClean="0">
                <a:latin typeface="Times New Roman" pitchFamily="18" charset="0"/>
                <a:cs typeface="Times New Roman" pitchFamily="18" charset="0"/>
              </a:rPr>
              <a:t>clock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Documents and Settings\Administrator\Local Settings\Temporary Internet Files\Content.IE5\TK4FQMDO\MP900403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3071810"/>
            <a:ext cx="1643073" cy="16596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30" name="Picture 6" descr="C:\Documents and Settings\Administrator\Local Settings\Temporary Internet Files\Content.IE5\3PVKIJVL\MP9004036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4929198"/>
            <a:ext cx="1667195" cy="169101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cxnSp>
        <p:nvCxnSpPr>
          <p:cNvPr id="39" name="Přímá spojovací šipka 38"/>
          <p:cNvCxnSpPr/>
          <p:nvPr/>
        </p:nvCxnSpPr>
        <p:spPr>
          <a:xfrm rot="5400000">
            <a:off x="714360" y="6429384"/>
            <a:ext cx="857232" cy="158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endCxn id="22" idx="0"/>
          </p:cNvCxnSpPr>
          <p:nvPr/>
        </p:nvCxnSpPr>
        <p:spPr>
          <a:xfrm rot="16200000" flipV="1">
            <a:off x="714340" y="5429256"/>
            <a:ext cx="857256" cy="1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Vývojový diagram: spojka 41"/>
          <p:cNvSpPr/>
          <p:nvPr/>
        </p:nvSpPr>
        <p:spPr>
          <a:xfrm>
            <a:off x="1071538" y="5857892"/>
            <a:ext cx="188595" cy="2143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do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…?</a:t>
            </a:r>
            <a:endParaRPr lang="cs-CZ" sz="3200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Administrator\Local Settings\Temporary Internet Files\Content.IE5\3PVKIJVL\MP9003169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357298"/>
            <a:ext cx="2788415" cy="1868238"/>
          </a:xfrm>
          <a:prstGeom prst="rect">
            <a:avLst/>
          </a:prstGeom>
          <a:noFill/>
        </p:spPr>
      </p:pic>
      <p:sp>
        <p:nvSpPr>
          <p:cNvPr id="9" name="Obdélník se zakulaceným příčným rohem 8"/>
          <p:cNvSpPr/>
          <p:nvPr/>
        </p:nvSpPr>
        <p:spPr>
          <a:xfrm>
            <a:off x="571472" y="3214686"/>
            <a:ext cx="207170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breakfast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1" name="Picture 7" descr="C:\Documents and Settings\Administrator\Local Settings\Temporary Internet Files\Content.IE5\LFN51MY0\MP9004236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1285860"/>
            <a:ext cx="2428892" cy="200026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WI60G1FI\MP90043845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1357299"/>
            <a:ext cx="2986086" cy="1857387"/>
          </a:xfrm>
          <a:prstGeom prst="rect">
            <a:avLst/>
          </a:prstGeom>
          <a:noFill/>
        </p:spPr>
      </p:pic>
      <p:sp>
        <p:nvSpPr>
          <p:cNvPr id="15" name="Obdélník se zakulaceným příčným rohem 14"/>
          <p:cNvSpPr/>
          <p:nvPr/>
        </p:nvSpPr>
        <p:spPr>
          <a:xfrm>
            <a:off x="4286248" y="3286124"/>
            <a:ext cx="135732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lunch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6929454" y="3357562"/>
            <a:ext cx="1562112" cy="914400"/>
          </a:xfrm>
          <a:prstGeom prst="round2Diag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dinner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00100" y="5643578"/>
            <a:ext cx="68419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like</a:t>
            </a: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……………………..</a:t>
            </a:r>
            <a:r>
              <a:rPr lang="cs-CZ" sz="32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………….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357562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activity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err="1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44</a:t>
            </a:r>
            <a:endParaRPr lang="cs-CZ" b="1" u="sng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226</Words>
  <Application>Microsoft Office PowerPoint</Application>
  <PresentationFormat>Předvádění na obrazovce (4:3)</PresentationFormat>
  <Paragraphs>67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Drinks.    Match the words with the pictures.</vt:lpstr>
      <vt:lpstr>Do you like……?</vt:lpstr>
      <vt:lpstr>Watch.</vt:lpstr>
      <vt:lpstr>What do you like for…?</vt:lpstr>
      <vt:lpstr>Open your activity book, page 44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Simona</dc:creator>
  <cp:lastModifiedBy>Pechanovi</cp:lastModifiedBy>
  <cp:revision>18</cp:revision>
  <dcterms:modified xsi:type="dcterms:W3CDTF">2012-04-19T19:30:43Z</dcterms:modified>
</cp:coreProperties>
</file>