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310" r:id="rId5"/>
    <p:sldId id="328" r:id="rId6"/>
    <p:sldId id="326" r:id="rId7"/>
    <p:sldId id="329" r:id="rId8"/>
    <p:sldId id="330" r:id="rId9"/>
    <p:sldId id="331" r:id="rId10"/>
    <p:sldId id="332" r:id="rId11"/>
    <p:sldId id="333" r:id="rId12"/>
    <p:sldId id="334" r:id="rId13"/>
    <p:sldId id="335" r:id="rId14"/>
    <p:sldId id="336" r:id="rId15"/>
    <p:sldId id="337" r:id="rId16"/>
    <p:sldId id="338" r:id="rId17"/>
    <p:sldId id="325" r:id="rId18"/>
    <p:sldId id="324" r:id="rId1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98" d="100"/>
          <a:sy n="98" d="100"/>
        </p:scale>
        <p:origin x="600" y="8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A68BCF-FCEF-48BF-B05A-74CA4C5247E9}" type="doc">
      <dgm:prSet loTypeId="urn:microsoft.com/office/officeart/2005/8/layout/process1" loCatId="process" qsTypeId="urn:microsoft.com/office/officeart/2005/8/quickstyle/simple3" qsCatId="simple" csTypeId="urn:microsoft.com/office/officeart/2005/8/colors/accent1_2" csCatId="accent1" phldr="1"/>
      <dgm:spPr/>
    </dgm:pt>
    <dgm:pt modelId="{E340CA47-3139-4FEB-9414-3692AC66E884}">
      <dgm:prSet phldrT="[Text]"/>
      <dgm:spPr/>
      <dgm:t>
        <a:bodyPr/>
        <a:lstStyle/>
        <a:p>
          <a:r>
            <a:rPr lang="cs-CZ" dirty="0" err="1" smtClean="0"/>
            <a:t>Present</a:t>
          </a:r>
          <a:r>
            <a:rPr lang="cs-CZ" dirty="0" smtClean="0"/>
            <a:t> </a:t>
          </a:r>
          <a:r>
            <a:rPr lang="cs-CZ" dirty="0" err="1" smtClean="0"/>
            <a:t>Simple</a:t>
          </a:r>
          <a:endParaRPr lang="en-GB" dirty="0"/>
        </a:p>
      </dgm:t>
    </dgm:pt>
    <dgm:pt modelId="{30ED20C0-ECCA-46AD-962B-E4ACC15A9344}" type="parTrans" cxnId="{DA7CEF48-F29B-4B1E-AA96-9A5E4A8AE659}">
      <dgm:prSet/>
      <dgm:spPr/>
      <dgm:t>
        <a:bodyPr/>
        <a:lstStyle/>
        <a:p>
          <a:endParaRPr lang="en-GB"/>
        </a:p>
      </dgm:t>
    </dgm:pt>
    <dgm:pt modelId="{15146F54-E63E-427E-B690-98A98E3432FB}" type="sibTrans" cxnId="{DA7CEF48-F29B-4B1E-AA96-9A5E4A8AE659}">
      <dgm:prSet/>
      <dgm:spPr/>
      <dgm:t>
        <a:bodyPr/>
        <a:lstStyle/>
        <a:p>
          <a:endParaRPr lang="en-GB"/>
        </a:p>
      </dgm:t>
    </dgm:pt>
    <dgm:pt modelId="{411C41EF-960B-4B37-B227-A669A46298B2}">
      <dgm:prSet phldrT="[Text]"/>
      <dgm:spPr/>
      <dgm:t>
        <a:bodyPr/>
        <a:lstStyle/>
        <a:p>
          <a:r>
            <a:rPr lang="cs-CZ" dirty="0" smtClean="0"/>
            <a:t>Past </a:t>
          </a:r>
          <a:r>
            <a:rPr lang="cs-CZ" dirty="0" err="1" smtClean="0"/>
            <a:t>Simple</a:t>
          </a:r>
          <a:endParaRPr lang="en-GB" dirty="0"/>
        </a:p>
      </dgm:t>
    </dgm:pt>
    <dgm:pt modelId="{2183CBAF-22A8-4BFB-87CA-3FAE415F983D}" type="parTrans" cxnId="{96B6A59F-3A90-4CFA-A9DC-5A543A62D331}">
      <dgm:prSet/>
      <dgm:spPr/>
      <dgm:t>
        <a:bodyPr/>
        <a:lstStyle/>
        <a:p>
          <a:endParaRPr lang="en-GB"/>
        </a:p>
      </dgm:t>
    </dgm:pt>
    <dgm:pt modelId="{4D311235-0548-4D32-8131-50AC8CECB419}" type="sibTrans" cxnId="{96B6A59F-3A90-4CFA-A9DC-5A543A62D331}">
      <dgm:prSet/>
      <dgm:spPr/>
      <dgm:t>
        <a:bodyPr/>
        <a:lstStyle/>
        <a:p>
          <a:endParaRPr lang="en-GB"/>
        </a:p>
      </dgm:t>
    </dgm:pt>
    <dgm:pt modelId="{109F53DD-F567-4319-A24F-33BCD8A35340}" type="pres">
      <dgm:prSet presAssocID="{F2A68BCF-FCEF-48BF-B05A-74CA4C5247E9}" presName="Name0" presStyleCnt="0">
        <dgm:presLayoutVars>
          <dgm:dir/>
          <dgm:resizeHandles val="exact"/>
        </dgm:presLayoutVars>
      </dgm:prSet>
      <dgm:spPr/>
    </dgm:pt>
    <dgm:pt modelId="{DE7F2EE8-4BDB-4184-8627-F4545572A970}" type="pres">
      <dgm:prSet presAssocID="{E340CA47-3139-4FEB-9414-3692AC66E884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1ECCBD-A96F-4261-9799-5F4D81C0E37E}" type="pres">
      <dgm:prSet presAssocID="{15146F54-E63E-427E-B690-98A98E3432FB}" presName="sibTrans" presStyleLbl="sibTrans2D1" presStyleIdx="0" presStyleCnt="1"/>
      <dgm:spPr/>
      <dgm:t>
        <a:bodyPr/>
        <a:lstStyle/>
        <a:p>
          <a:endParaRPr lang="en-GB"/>
        </a:p>
      </dgm:t>
    </dgm:pt>
    <dgm:pt modelId="{277AC483-A1A7-4201-925F-9DF9817CC492}" type="pres">
      <dgm:prSet presAssocID="{15146F54-E63E-427E-B690-98A98E3432FB}" presName="connectorText" presStyleLbl="sibTrans2D1" presStyleIdx="0" presStyleCnt="1"/>
      <dgm:spPr/>
      <dgm:t>
        <a:bodyPr/>
        <a:lstStyle/>
        <a:p>
          <a:endParaRPr lang="en-GB"/>
        </a:p>
      </dgm:t>
    </dgm:pt>
    <dgm:pt modelId="{5CD13776-C1C0-451F-A025-983D5754AA8B}" type="pres">
      <dgm:prSet presAssocID="{411C41EF-960B-4B37-B227-A669A46298B2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1809418-B356-4A59-95FD-1DC521E24A0A}" type="presOf" srcId="{411C41EF-960B-4B37-B227-A669A46298B2}" destId="{5CD13776-C1C0-451F-A025-983D5754AA8B}" srcOrd="0" destOrd="0" presId="urn:microsoft.com/office/officeart/2005/8/layout/process1"/>
    <dgm:cxn modelId="{96B6A59F-3A90-4CFA-A9DC-5A543A62D331}" srcId="{F2A68BCF-FCEF-48BF-B05A-74CA4C5247E9}" destId="{411C41EF-960B-4B37-B227-A669A46298B2}" srcOrd="1" destOrd="0" parTransId="{2183CBAF-22A8-4BFB-87CA-3FAE415F983D}" sibTransId="{4D311235-0548-4D32-8131-50AC8CECB419}"/>
    <dgm:cxn modelId="{DA7CEF48-F29B-4B1E-AA96-9A5E4A8AE659}" srcId="{F2A68BCF-FCEF-48BF-B05A-74CA4C5247E9}" destId="{E340CA47-3139-4FEB-9414-3692AC66E884}" srcOrd="0" destOrd="0" parTransId="{30ED20C0-ECCA-46AD-962B-E4ACC15A9344}" sibTransId="{15146F54-E63E-427E-B690-98A98E3432FB}"/>
    <dgm:cxn modelId="{BE3682DD-DFD9-42D5-AF88-D9AF41476C8B}" type="presOf" srcId="{15146F54-E63E-427E-B690-98A98E3432FB}" destId="{277AC483-A1A7-4201-925F-9DF9817CC492}" srcOrd="1" destOrd="0" presId="urn:microsoft.com/office/officeart/2005/8/layout/process1"/>
    <dgm:cxn modelId="{0A85ACCB-E933-4021-9D7D-C6B01845CC1E}" type="presOf" srcId="{15146F54-E63E-427E-B690-98A98E3432FB}" destId="{CD1ECCBD-A96F-4261-9799-5F4D81C0E37E}" srcOrd="0" destOrd="0" presId="urn:microsoft.com/office/officeart/2005/8/layout/process1"/>
    <dgm:cxn modelId="{4A66FEAF-CCCA-4782-8489-9DB5AB3D949E}" type="presOf" srcId="{F2A68BCF-FCEF-48BF-B05A-74CA4C5247E9}" destId="{109F53DD-F567-4319-A24F-33BCD8A35340}" srcOrd="0" destOrd="0" presId="urn:microsoft.com/office/officeart/2005/8/layout/process1"/>
    <dgm:cxn modelId="{C2339AC8-4411-48D1-9C52-AD77FEE96D34}" type="presOf" srcId="{E340CA47-3139-4FEB-9414-3692AC66E884}" destId="{DE7F2EE8-4BDB-4184-8627-F4545572A970}" srcOrd="0" destOrd="0" presId="urn:microsoft.com/office/officeart/2005/8/layout/process1"/>
    <dgm:cxn modelId="{818B65D8-7892-41AF-80A4-0FC90946FD7B}" type="presParOf" srcId="{109F53DD-F567-4319-A24F-33BCD8A35340}" destId="{DE7F2EE8-4BDB-4184-8627-F4545572A970}" srcOrd="0" destOrd="0" presId="urn:microsoft.com/office/officeart/2005/8/layout/process1"/>
    <dgm:cxn modelId="{6DFCA7A5-E21A-4FE8-B811-1D015E0627A0}" type="presParOf" srcId="{109F53DD-F567-4319-A24F-33BCD8A35340}" destId="{CD1ECCBD-A96F-4261-9799-5F4D81C0E37E}" srcOrd="1" destOrd="0" presId="urn:microsoft.com/office/officeart/2005/8/layout/process1"/>
    <dgm:cxn modelId="{5E9105C8-EFAD-47C3-9EB6-CE30D51CD6D6}" type="presParOf" srcId="{CD1ECCBD-A96F-4261-9799-5F4D81C0E37E}" destId="{277AC483-A1A7-4201-925F-9DF9817CC492}" srcOrd="0" destOrd="0" presId="urn:microsoft.com/office/officeart/2005/8/layout/process1"/>
    <dgm:cxn modelId="{A9103D57-256A-404F-87F0-14148F7A6951}" type="presParOf" srcId="{109F53DD-F567-4319-A24F-33BCD8A35340}" destId="{5CD13776-C1C0-451F-A025-983D5754AA8B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A68BCF-FCEF-48BF-B05A-74CA4C5247E9}" type="doc">
      <dgm:prSet loTypeId="urn:microsoft.com/office/officeart/2005/8/layout/process1" loCatId="process" qsTypeId="urn:microsoft.com/office/officeart/2005/8/quickstyle/simple3" qsCatId="simple" csTypeId="urn:microsoft.com/office/officeart/2005/8/colors/accent1_2" csCatId="accent1" phldr="0"/>
      <dgm:spPr/>
    </dgm:pt>
    <dgm:pt modelId="{109F53DD-F567-4319-A24F-33BCD8A35340}" type="pres">
      <dgm:prSet presAssocID="{F2A68BCF-FCEF-48BF-B05A-74CA4C5247E9}" presName="Name0" presStyleCnt="0">
        <dgm:presLayoutVars>
          <dgm:dir/>
          <dgm:resizeHandles val="exact"/>
        </dgm:presLayoutVars>
      </dgm:prSet>
      <dgm:spPr/>
    </dgm:pt>
  </dgm:ptLst>
  <dgm:cxnLst>
    <dgm:cxn modelId="{C1A617CE-3758-4A24-824B-FFEEDE7A2AE0}" type="presOf" srcId="{F2A68BCF-FCEF-48BF-B05A-74CA4C5247E9}" destId="{109F53DD-F567-4319-A24F-33BCD8A35340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2A68BCF-FCEF-48BF-B05A-74CA4C5247E9}" type="doc">
      <dgm:prSet loTypeId="urn:microsoft.com/office/officeart/2005/8/layout/process1" loCatId="process" qsTypeId="urn:microsoft.com/office/officeart/2005/8/quickstyle/simple3" qsCatId="simple" csTypeId="urn:microsoft.com/office/officeart/2005/8/colors/accent1_2" csCatId="accent1" phldr="1"/>
      <dgm:spPr/>
    </dgm:pt>
    <dgm:pt modelId="{E340CA47-3139-4FEB-9414-3692AC66E884}">
      <dgm:prSet phldrT="[Text]"/>
      <dgm:spPr/>
      <dgm:t>
        <a:bodyPr/>
        <a:lstStyle/>
        <a:p>
          <a:r>
            <a:rPr lang="cs-CZ" dirty="0" err="1" smtClean="0"/>
            <a:t>Present</a:t>
          </a:r>
          <a:r>
            <a:rPr lang="cs-CZ" dirty="0" smtClean="0"/>
            <a:t> </a:t>
          </a:r>
          <a:r>
            <a:rPr lang="cs-CZ" dirty="0" err="1" smtClean="0"/>
            <a:t>Continuous</a:t>
          </a:r>
          <a:endParaRPr lang="en-GB" dirty="0"/>
        </a:p>
      </dgm:t>
    </dgm:pt>
    <dgm:pt modelId="{30ED20C0-ECCA-46AD-962B-E4ACC15A9344}" type="parTrans" cxnId="{DA7CEF48-F29B-4B1E-AA96-9A5E4A8AE659}">
      <dgm:prSet/>
      <dgm:spPr/>
      <dgm:t>
        <a:bodyPr/>
        <a:lstStyle/>
        <a:p>
          <a:endParaRPr lang="en-GB"/>
        </a:p>
      </dgm:t>
    </dgm:pt>
    <dgm:pt modelId="{15146F54-E63E-427E-B690-98A98E3432FB}" type="sibTrans" cxnId="{DA7CEF48-F29B-4B1E-AA96-9A5E4A8AE659}">
      <dgm:prSet/>
      <dgm:spPr/>
      <dgm:t>
        <a:bodyPr/>
        <a:lstStyle/>
        <a:p>
          <a:endParaRPr lang="en-GB"/>
        </a:p>
      </dgm:t>
    </dgm:pt>
    <dgm:pt modelId="{411C41EF-960B-4B37-B227-A669A46298B2}">
      <dgm:prSet phldrT="[Text]"/>
      <dgm:spPr/>
      <dgm:t>
        <a:bodyPr/>
        <a:lstStyle/>
        <a:p>
          <a:r>
            <a:rPr lang="cs-CZ" dirty="0" smtClean="0"/>
            <a:t>Past </a:t>
          </a:r>
          <a:r>
            <a:rPr lang="cs-CZ" dirty="0" err="1" smtClean="0"/>
            <a:t>Continuous</a:t>
          </a:r>
          <a:endParaRPr lang="en-GB" dirty="0"/>
        </a:p>
      </dgm:t>
    </dgm:pt>
    <dgm:pt modelId="{2183CBAF-22A8-4BFB-87CA-3FAE415F983D}" type="parTrans" cxnId="{96B6A59F-3A90-4CFA-A9DC-5A543A62D331}">
      <dgm:prSet/>
      <dgm:spPr/>
      <dgm:t>
        <a:bodyPr/>
        <a:lstStyle/>
        <a:p>
          <a:endParaRPr lang="en-GB"/>
        </a:p>
      </dgm:t>
    </dgm:pt>
    <dgm:pt modelId="{4D311235-0548-4D32-8131-50AC8CECB419}" type="sibTrans" cxnId="{96B6A59F-3A90-4CFA-A9DC-5A543A62D331}">
      <dgm:prSet/>
      <dgm:spPr/>
      <dgm:t>
        <a:bodyPr/>
        <a:lstStyle/>
        <a:p>
          <a:endParaRPr lang="en-GB"/>
        </a:p>
      </dgm:t>
    </dgm:pt>
    <dgm:pt modelId="{109F53DD-F567-4319-A24F-33BCD8A35340}" type="pres">
      <dgm:prSet presAssocID="{F2A68BCF-FCEF-48BF-B05A-74CA4C5247E9}" presName="Name0" presStyleCnt="0">
        <dgm:presLayoutVars>
          <dgm:dir/>
          <dgm:resizeHandles val="exact"/>
        </dgm:presLayoutVars>
      </dgm:prSet>
      <dgm:spPr/>
    </dgm:pt>
    <dgm:pt modelId="{DE7F2EE8-4BDB-4184-8627-F4545572A970}" type="pres">
      <dgm:prSet presAssocID="{E340CA47-3139-4FEB-9414-3692AC66E884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1ECCBD-A96F-4261-9799-5F4D81C0E37E}" type="pres">
      <dgm:prSet presAssocID="{15146F54-E63E-427E-B690-98A98E3432FB}" presName="sibTrans" presStyleLbl="sibTrans2D1" presStyleIdx="0" presStyleCnt="1"/>
      <dgm:spPr/>
      <dgm:t>
        <a:bodyPr/>
        <a:lstStyle/>
        <a:p>
          <a:endParaRPr lang="en-GB"/>
        </a:p>
      </dgm:t>
    </dgm:pt>
    <dgm:pt modelId="{277AC483-A1A7-4201-925F-9DF9817CC492}" type="pres">
      <dgm:prSet presAssocID="{15146F54-E63E-427E-B690-98A98E3432FB}" presName="connectorText" presStyleLbl="sibTrans2D1" presStyleIdx="0" presStyleCnt="1"/>
      <dgm:spPr/>
      <dgm:t>
        <a:bodyPr/>
        <a:lstStyle/>
        <a:p>
          <a:endParaRPr lang="en-GB"/>
        </a:p>
      </dgm:t>
    </dgm:pt>
    <dgm:pt modelId="{5CD13776-C1C0-451F-A025-983D5754AA8B}" type="pres">
      <dgm:prSet presAssocID="{411C41EF-960B-4B37-B227-A669A46298B2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9F72012-4734-4C84-99C6-5BA900DBB951}" type="presOf" srcId="{F2A68BCF-FCEF-48BF-B05A-74CA4C5247E9}" destId="{109F53DD-F567-4319-A24F-33BCD8A35340}" srcOrd="0" destOrd="0" presId="urn:microsoft.com/office/officeart/2005/8/layout/process1"/>
    <dgm:cxn modelId="{962FD2BF-FD39-4BE9-B483-60ABB3B64421}" type="presOf" srcId="{E340CA47-3139-4FEB-9414-3692AC66E884}" destId="{DE7F2EE8-4BDB-4184-8627-F4545572A970}" srcOrd="0" destOrd="0" presId="urn:microsoft.com/office/officeart/2005/8/layout/process1"/>
    <dgm:cxn modelId="{31127818-D68F-49A6-B6DF-CDDB12348709}" type="presOf" srcId="{15146F54-E63E-427E-B690-98A98E3432FB}" destId="{277AC483-A1A7-4201-925F-9DF9817CC492}" srcOrd="1" destOrd="0" presId="urn:microsoft.com/office/officeart/2005/8/layout/process1"/>
    <dgm:cxn modelId="{1A51B46D-E3D7-4581-8D4F-C18C81FFB5A7}" type="presOf" srcId="{15146F54-E63E-427E-B690-98A98E3432FB}" destId="{CD1ECCBD-A96F-4261-9799-5F4D81C0E37E}" srcOrd="0" destOrd="0" presId="urn:microsoft.com/office/officeart/2005/8/layout/process1"/>
    <dgm:cxn modelId="{96B6A59F-3A90-4CFA-A9DC-5A543A62D331}" srcId="{F2A68BCF-FCEF-48BF-B05A-74CA4C5247E9}" destId="{411C41EF-960B-4B37-B227-A669A46298B2}" srcOrd="1" destOrd="0" parTransId="{2183CBAF-22A8-4BFB-87CA-3FAE415F983D}" sibTransId="{4D311235-0548-4D32-8131-50AC8CECB419}"/>
    <dgm:cxn modelId="{DA7CEF48-F29B-4B1E-AA96-9A5E4A8AE659}" srcId="{F2A68BCF-FCEF-48BF-B05A-74CA4C5247E9}" destId="{E340CA47-3139-4FEB-9414-3692AC66E884}" srcOrd="0" destOrd="0" parTransId="{30ED20C0-ECCA-46AD-962B-E4ACC15A9344}" sibTransId="{15146F54-E63E-427E-B690-98A98E3432FB}"/>
    <dgm:cxn modelId="{5B47898B-550A-4024-9398-ED833FFC4A61}" type="presOf" srcId="{411C41EF-960B-4B37-B227-A669A46298B2}" destId="{5CD13776-C1C0-451F-A025-983D5754AA8B}" srcOrd="0" destOrd="0" presId="urn:microsoft.com/office/officeart/2005/8/layout/process1"/>
    <dgm:cxn modelId="{2E3879AD-A94B-4B1B-AB3B-1C2A4ABC6D46}" type="presParOf" srcId="{109F53DD-F567-4319-A24F-33BCD8A35340}" destId="{DE7F2EE8-4BDB-4184-8627-F4545572A970}" srcOrd="0" destOrd="0" presId="urn:microsoft.com/office/officeart/2005/8/layout/process1"/>
    <dgm:cxn modelId="{D455BB8D-31EB-4442-AB12-0BB492627AC3}" type="presParOf" srcId="{109F53DD-F567-4319-A24F-33BCD8A35340}" destId="{CD1ECCBD-A96F-4261-9799-5F4D81C0E37E}" srcOrd="1" destOrd="0" presId="urn:microsoft.com/office/officeart/2005/8/layout/process1"/>
    <dgm:cxn modelId="{D6A2FA01-2D12-4815-AC2B-B27986B7EF31}" type="presParOf" srcId="{CD1ECCBD-A96F-4261-9799-5F4D81C0E37E}" destId="{277AC483-A1A7-4201-925F-9DF9817CC492}" srcOrd="0" destOrd="0" presId="urn:microsoft.com/office/officeart/2005/8/layout/process1"/>
    <dgm:cxn modelId="{E83774B3-511A-42B8-9936-36B8AC2CD630}" type="presParOf" srcId="{109F53DD-F567-4319-A24F-33BCD8A35340}" destId="{5CD13776-C1C0-451F-A025-983D5754AA8B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A68BCF-FCEF-48BF-B05A-74CA4C5247E9}" type="doc">
      <dgm:prSet loTypeId="urn:microsoft.com/office/officeart/2005/8/layout/process1" loCatId="process" qsTypeId="urn:microsoft.com/office/officeart/2005/8/quickstyle/simple3" qsCatId="simple" csTypeId="urn:microsoft.com/office/officeart/2005/8/colors/accent1_2" csCatId="accent1" phldr="1"/>
      <dgm:spPr/>
    </dgm:pt>
    <dgm:pt modelId="{E340CA47-3139-4FEB-9414-3692AC66E884}">
      <dgm:prSet phldrT="[Text]"/>
      <dgm:spPr/>
      <dgm:t>
        <a:bodyPr/>
        <a:lstStyle/>
        <a:p>
          <a:r>
            <a:rPr lang="cs-CZ" dirty="0" smtClean="0"/>
            <a:t>Past </a:t>
          </a:r>
          <a:r>
            <a:rPr lang="cs-CZ" dirty="0" err="1" smtClean="0"/>
            <a:t>Simple</a:t>
          </a:r>
          <a:endParaRPr lang="en-GB" dirty="0"/>
        </a:p>
      </dgm:t>
    </dgm:pt>
    <dgm:pt modelId="{30ED20C0-ECCA-46AD-962B-E4ACC15A9344}" type="parTrans" cxnId="{DA7CEF48-F29B-4B1E-AA96-9A5E4A8AE659}">
      <dgm:prSet/>
      <dgm:spPr/>
      <dgm:t>
        <a:bodyPr/>
        <a:lstStyle/>
        <a:p>
          <a:endParaRPr lang="en-GB"/>
        </a:p>
      </dgm:t>
    </dgm:pt>
    <dgm:pt modelId="{15146F54-E63E-427E-B690-98A98E3432FB}" type="sibTrans" cxnId="{DA7CEF48-F29B-4B1E-AA96-9A5E4A8AE659}">
      <dgm:prSet/>
      <dgm:spPr/>
      <dgm:t>
        <a:bodyPr/>
        <a:lstStyle/>
        <a:p>
          <a:endParaRPr lang="en-GB"/>
        </a:p>
      </dgm:t>
    </dgm:pt>
    <dgm:pt modelId="{411C41EF-960B-4B37-B227-A669A46298B2}">
      <dgm:prSet phldrT="[Text]"/>
      <dgm:spPr/>
      <dgm:t>
        <a:bodyPr/>
        <a:lstStyle/>
        <a:p>
          <a:r>
            <a:rPr lang="cs-CZ" dirty="0" smtClean="0"/>
            <a:t>Past </a:t>
          </a:r>
          <a:r>
            <a:rPr lang="cs-CZ" dirty="0" err="1" smtClean="0"/>
            <a:t>Perfect</a:t>
          </a:r>
          <a:r>
            <a:rPr lang="cs-CZ" dirty="0" smtClean="0"/>
            <a:t> </a:t>
          </a:r>
          <a:r>
            <a:rPr lang="cs-CZ" dirty="0" err="1" smtClean="0"/>
            <a:t>Simple</a:t>
          </a:r>
          <a:endParaRPr lang="en-GB" dirty="0"/>
        </a:p>
      </dgm:t>
    </dgm:pt>
    <dgm:pt modelId="{2183CBAF-22A8-4BFB-87CA-3FAE415F983D}" type="parTrans" cxnId="{96B6A59F-3A90-4CFA-A9DC-5A543A62D331}">
      <dgm:prSet/>
      <dgm:spPr/>
      <dgm:t>
        <a:bodyPr/>
        <a:lstStyle/>
        <a:p>
          <a:endParaRPr lang="en-GB"/>
        </a:p>
      </dgm:t>
    </dgm:pt>
    <dgm:pt modelId="{4D311235-0548-4D32-8131-50AC8CECB419}" type="sibTrans" cxnId="{96B6A59F-3A90-4CFA-A9DC-5A543A62D331}">
      <dgm:prSet/>
      <dgm:spPr/>
      <dgm:t>
        <a:bodyPr/>
        <a:lstStyle/>
        <a:p>
          <a:endParaRPr lang="en-GB"/>
        </a:p>
      </dgm:t>
    </dgm:pt>
    <dgm:pt modelId="{109F53DD-F567-4319-A24F-33BCD8A35340}" type="pres">
      <dgm:prSet presAssocID="{F2A68BCF-FCEF-48BF-B05A-74CA4C5247E9}" presName="Name0" presStyleCnt="0">
        <dgm:presLayoutVars>
          <dgm:dir/>
          <dgm:resizeHandles val="exact"/>
        </dgm:presLayoutVars>
      </dgm:prSet>
      <dgm:spPr/>
    </dgm:pt>
    <dgm:pt modelId="{DE7F2EE8-4BDB-4184-8627-F4545572A970}" type="pres">
      <dgm:prSet presAssocID="{E340CA47-3139-4FEB-9414-3692AC66E884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1ECCBD-A96F-4261-9799-5F4D81C0E37E}" type="pres">
      <dgm:prSet presAssocID="{15146F54-E63E-427E-B690-98A98E3432FB}" presName="sibTrans" presStyleLbl="sibTrans2D1" presStyleIdx="0" presStyleCnt="1"/>
      <dgm:spPr/>
      <dgm:t>
        <a:bodyPr/>
        <a:lstStyle/>
        <a:p>
          <a:endParaRPr lang="en-GB"/>
        </a:p>
      </dgm:t>
    </dgm:pt>
    <dgm:pt modelId="{277AC483-A1A7-4201-925F-9DF9817CC492}" type="pres">
      <dgm:prSet presAssocID="{15146F54-E63E-427E-B690-98A98E3432FB}" presName="connectorText" presStyleLbl="sibTrans2D1" presStyleIdx="0" presStyleCnt="1"/>
      <dgm:spPr/>
      <dgm:t>
        <a:bodyPr/>
        <a:lstStyle/>
        <a:p>
          <a:endParaRPr lang="en-GB"/>
        </a:p>
      </dgm:t>
    </dgm:pt>
    <dgm:pt modelId="{5CD13776-C1C0-451F-A025-983D5754AA8B}" type="pres">
      <dgm:prSet presAssocID="{411C41EF-960B-4B37-B227-A669A46298B2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9A215C0-C466-4056-A2EA-CC5207B63292}" type="presOf" srcId="{E340CA47-3139-4FEB-9414-3692AC66E884}" destId="{DE7F2EE8-4BDB-4184-8627-F4545572A970}" srcOrd="0" destOrd="0" presId="urn:microsoft.com/office/officeart/2005/8/layout/process1"/>
    <dgm:cxn modelId="{1449C91B-291C-4406-B343-2745C1203DD3}" type="presOf" srcId="{F2A68BCF-FCEF-48BF-B05A-74CA4C5247E9}" destId="{109F53DD-F567-4319-A24F-33BCD8A35340}" srcOrd="0" destOrd="0" presId="urn:microsoft.com/office/officeart/2005/8/layout/process1"/>
    <dgm:cxn modelId="{A5A9BEF6-438C-4793-948E-2C580C486B02}" type="presOf" srcId="{15146F54-E63E-427E-B690-98A98E3432FB}" destId="{CD1ECCBD-A96F-4261-9799-5F4D81C0E37E}" srcOrd="0" destOrd="0" presId="urn:microsoft.com/office/officeart/2005/8/layout/process1"/>
    <dgm:cxn modelId="{96B6A59F-3A90-4CFA-A9DC-5A543A62D331}" srcId="{F2A68BCF-FCEF-48BF-B05A-74CA4C5247E9}" destId="{411C41EF-960B-4B37-B227-A669A46298B2}" srcOrd="1" destOrd="0" parTransId="{2183CBAF-22A8-4BFB-87CA-3FAE415F983D}" sibTransId="{4D311235-0548-4D32-8131-50AC8CECB419}"/>
    <dgm:cxn modelId="{DA7CEF48-F29B-4B1E-AA96-9A5E4A8AE659}" srcId="{F2A68BCF-FCEF-48BF-B05A-74CA4C5247E9}" destId="{E340CA47-3139-4FEB-9414-3692AC66E884}" srcOrd="0" destOrd="0" parTransId="{30ED20C0-ECCA-46AD-962B-E4ACC15A9344}" sibTransId="{15146F54-E63E-427E-B690-98A98E3432FB}"/>
    <dgm:cxn modelId="{7E7D3473-C1AE-4139-8B4F-FA1EC6799746}" type="presOf" srcId="{411C41EF-960B-4B37-B227-A669A46298B2}" destId="{5CD13776-C1C0-451F-A025-983D5754AA8B}" srcOrd="0" destOrd="0" presId="urn:microsoft.com/office/officeart/2005/8/layout/process1"/>
    <dgm:cxn modelId="{41B02A10-877C-426F-916C-040AA38927ED}" type="presOf" srcId="{15146F54-E63E-427E-B690-98A98E3432FB}" destId="{277AC483-A1A7-4201-925F-9DF9817CC492}" srcOrd="1" destOrd="0" presId="urn:microsoft.com/office/officeart/2005/8/layout/process1"/>
    <dgm:cxn modelId="{00803052-E4DC-44D7-9969-AF93B651F3F5}" type="presParOf" srcId="{109F53DD-F567-4319-A24F-33BCD8A35340}" destId="{DE7F2EE8-4BDB-4184-8627-F4545572A970}" srcOrd="0" destOrd="0" presId="urn:microsoft.com/office/officeart/2005/8/layout/process1"/>
    <dgm:cxn modelId="{9BBA539A-2EAA-4CE6-8A22-F60C3434999A}" type="presParOf" srcId="{109F53DD-F567-4319-A24F-33BCD8A35340}" destId="{CD1ECCBD-A96F-4261-9799-5F4D81C0E37E}" srcOrd="1" destOrd="0" presId="urn:microsoft.com/office/officeart/2005/8/layout/process1"/>
    <dgm:cxn modelId="{4318D559-8A65-40D7-B8E1-1DD066788701}" type="presParOf" srcId="{CD1ECCBD-A96F-4261-9799-5F4D81C0E37E}" destId="{277AC483-A1A7-4201-925F-9DF9817CC492}" srcOrd="0" destOrd="0" presId="urn:microsoft.com/office/officeart/2005/8/layout/process1"/>
    <dgm:cxn modelId="{0039005F-E6C0-48AE-AC2D-410B45DB3CFD}" type="presParOf" srcId="{109F53DD-F567-4319-A24F-33BCD8A35340}" destId="{5CD13776-C1C0-451F-A025-983D5754AA8B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2A68BCF-FCEF-48BF-B05A-74CA4C5247E9}" type="doc">
      <dgm:prSet loTypeId="urn:microsoft.com/office/officeart/2005/8/layout/process1" loCatId="process" qsTypeId="urn:microsoft.com/office/officeart/2005/8/quickstyle/simple3" qsCatId="simple" csTypeId="urn:microsoft.com/office/officeart/2005/8/colors/accent1_2" csCatId="accent1" phldr="1"/>
      <dgm:spPr/>
    </dgm:pt>
    <dgm:pt modelId="{E340CA47-3139-4FEB-9414-3692AC66E884}">
      <dgm:prSet phldrT="[Text]"/>
      <dgm:spPr/>
      <dgm:t>
        <a:bodyPr/>
        <a:lstStyle/>
        <a:p>
          <a:r>
            <a:rPr lang="cs-CZ" dirty="0" err="1" smtClean="0"/>
            <a:t>Will</a:t>
          </a:r>
          <a:r>
            <a:rPr lang="cs-CZ" dirty="0" smtClean="0"/>
            <a:t> </a:t>
          </a:r>
          <a:r>
            <a:rPr lang="cs-CZ" dirty="0" err="1" smtClean="0"/>
            <a:t>Future</a:t>
          </a:r>
          <a:endParaRPr lang="en-GB" dirty="0"/>
        </a:p>
      </dgm:t>
    </dgm:pt>
    <dgm:pt modelId="{30ED20C0-ECCA-46AD-962B-E4ACC15A9344}" type="parTrans" cxnId="{DA7CEF48-F29B-4B1E-AA96-9A5E4A8AE659}">
      <dgm:prSet/>
      <dgm:spPr/>
      <dgm:t>
        <a:bodyPr/>
        <a:lstStyle/>
        <a:p>
          <a:endParaRPr lang="en-GB"/>
        </a:p>
      </dgm:t>
    </dgm:pt>
    <dgm:pt modelId="{15146F54-E63E-427E-B690-98A98E3432FB}" type="sibTrans" cxnId="{DA7CEF48-F29B-4B1E-AA96-9A5E4A8AE659}">
      <dgm:prSet/>
      <dgm:spPr/>
      <dgm:t>
        <a:bodyPr/>
        <a:lstStyle/>
        <a:p>
          <a:endParaRPr lang="en-GB"/>
        </a:p>
      </dgm:t>
    </dgm:pt>
    <dgm:pt modelId="{411C41EF-960B-4B37-B227-A669A46298B2}">
      <dgm:prSet phldrT="[Text]"/>
      <dgm:spPr/>
      <dgm:t>
        <a:bodyPr/>
        <a:lstStyle/>
        <a:p>
          <a:r>
            <a:rPr lang="cs-CZ" dirty="0" err="1" smtClean="0"/>
            <a:t>Would</a:t>
          </a:r>
          <a:endParaRPr lang="en-GB" dirty="0"/>
        </a:p>
      </dgm:t>
    </dgm:pt>
    <dgm:pt modelId="{2183CBAF-22A8-4BFB-87CA-3FAE415F983D}" type="parTrans" cxnId="{96B6A59F-3A90-4CFA-A9DC-5A543A62D331}">
      <dgm:prSet/>
      <dgm:spPr/>
      <dgm:t>
        <a:bodyPr/>
        <a:lstStyle/>
        <a:p>
          <a:endParaRPr lang="en-GB"/>
        </a:p>
      </dgm:t>
    </dgm:pt>
    <dgm:pt modelId="{4D311235-0548-4D32-8131-50AC8CECB419}" type="sibTrans" cxnId="{96B6A59F-3A90-4CFA-A9DC-5A543A62D331}">
      <dgm:prSet/>
      <dgm:spPr/>
      <dgm:t>
        <a:bodyPr/>
        <a:lstStyle/>
        <a:p>
          <a:endParaRPr lang="en-GB"/>
        </a:p>
      </dgm:t>
    </dgm:pt>
    <dgm:pt modelId="{109F53DD-F567-4319-A24F-33BCD8A35340}" type="pres">
      <dgm:prSet presAssocID="{F2A68BCF-FCEF-48BF-B05A-74CA4C5247E9}" presName="Name0" presStyleCnt="0">
        <dgm:presLayoutVars>
          <dgm:dir/>
          <dgm:resizeHandles val="exact"/>
        </dgm:presLayoutVars>
      </dgm:prSet>
      <dgm:spPr/>
    </dgm:pt>
    <dgm:pt modelId="{DE7F2EE8-4BDB-4184-8627-F4545572A970}" type="pres">
      <dgm:prSet presAssocID="{E340CA47-3139-4FEB-9414-3692AC66E884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1ECCBD-A96F-4261-9799-5F4D81C0E37E}" type="pres">
      <dgm:prSet presAssocID="{15146F54-E63E-427E-B690-98A98E3432FB}" presName="sibTrans" presStyleLbl="sibTrans2D1" presStyleIdx="0" presStyleCnt="1"/>
      <dgm:spPr/>
      <dgm:t>
        <a:bodyPr/>
        <a:lstStyle/>
        <a:p>
          <a:endParaRPr lang="en-GB"/>
        </a:p>
      </dgm:t>
    </dgm:pt>
    <dgm:pt modelId="{277AC483-A1A7-4201-925F-9DF9817CC492}" type="pres">
      <dgm:prSet presAssocID="{15146F54-E63E-427E-B690-98A98E3432FB}" presName="connectorText" presStyleLbl="sibTrans2D1" presStyleIdx="0" presStyleCnt="1"/>
      <dgm:spPr/>
      <dgm:t>
        <a:bodyPr/>
        <a:lstStyle/>
        <a:p>
          <a:endParaRPr lang="en-GB"/>
        </a:p>
      </dgm:t>
    </dgm:pt>
    <dgm:pt modelId="{5CD13776-C1C0-451F-A025-983D5754AA8B}" type="pres">
      <dgm:prSet presAssocID="{411C41EF-960B-4B37-B227-A669A46298B2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F684360-D175-4436-A532-DDE0714445B3}" type="presOf" srcId="{15146F54-E63E-427E-B690-98A98E3432FB}" destId="{CD1ECCBD-A96F-4261-9799-5F4D81C0E37E}" srcOrd="0" destOrd="0" presId="urn:microsoft.com/office/officeart/2005/8/layout/process1"/>
    <dgm:cxn modelId="{780228A3-0A91-4765-98C1-ECF968879D38}" type="presOf" srcId="{E340CA47-3139-4FEB-9414-3692AC66E884}" destId="{DE7F2EE8-4BDB-4184-8627-F4545572A970}" srcOrd="0" destOrd="0" presId="urn:microsoft.com/office/officeart/2005/8/layout/process1"/>
    <dgm:cxn modelId="{96B6A59F-3A90-4CFA-A9DC-5A543A62D331}" srcId="{F2A68BCF-FCEF-48BF-B05A-74CA4C5247E9}" destId="{411C41EF-960B-4B37-B227-A669A46298B2}" srcOrd="1" destOrd="0" parTransId="{2183CBAF-22A8-4BFB-87CA-3FAE415F983D}" sibTransId="{4D311235-0548-4D32-8131-50AC8CECB419}"/>
    <dgm:cxn modelId="{DA7CEF48-F29B-4B1E-AA96-9A5E4A8AE659}" srcId="{F2A68BCF-FCEF-48BF-B05A-74CA4C5247E9}" destId="{E340CA47-3139-4FEB-9414-3692AC66E884}" srcOrd="0" destOrd="0" parTransId="{30ED20C0-ECCA-46AD-962B-E4ACC15A9344}" sibTransId="{15146F54-E63E-427E-B690-98A98E3432FB}"/>
    <dgm:cxn modelId="{A2FD4D1F-4D5F-4B60-B9C1-AA3B7BFB7E23}" type="presOf" srcId="{411C41EF-960B-4B37-B227-A669A46298B2}" destId="{5CD13776-C1C0-451F-A025-983D5754AA8B}" srcOrd="0" destOrd="0" presId="urn:microsoft.com/office/officeart/2005/8/layout/process1"/>
    <dgm:cxn modelId="{1F085E8C-895B-4E14-B879-3501B7B52CE5}" type="presOf" srcId="{F2A68BCF-FCEF-48BF-B05A-74CA4C5247E9}" destId="{109F53DD-F567-4319-A24F-33BCD8A35340}" srcOrd="0" destOrd="0" presId="urn:microsoft.com/office/officeart/2005/8/layout/process1"/>
    <dgm:cxn modelId="{8562D0C0-DDBD-45BC-86CC-8C4AA30CB75F}" type="presOf" srcId="{15146F54-E63E-427E-B690-98A98E3432FB}" destId="{277AC483-A1A7-4201-925F-9DF9817CC492}" srcOrd="1" destOrd="0" presId="urn:microsoft.com/office/officeart/2005/8/layout/process1"/>
    <dgm:cxn modelId="{8564F484-09E7-4849-9D54-4AE913FD843A}" type="presParOf" srcId="{109F53DD-F567-4319-A24F-33BCD8A35340}" destId="{DE7F2EE8-4BDB-4184-8627-F4545572A970}" srcOrd="0" destOrd="0" presId="urn:microsoft.com/office/officeart/2005/8/layout/process1"/>
    <dgm:cxn modelId="{905352D3-C559-49F5-BAFB-9D7CEDDB3FC9}" type="presParOf" srcId="{109F53DD-F567-4319-A24F-33BCD8A35340}" destId="{CD1ECCBD-A96F-4261-9799-5F4D81C0E37E}" srcOrd="1" destOrd="0" presId="urn:microsoft.com/office/officeart/2005/8/layout/process1"/>
    <dgm:cxn modelId="{C3965333-9972-4B93-87A5-FF5C5961238D}" type="presParOf" srcId="{CD1ECCBD-A96F-4261-9799-5F4D81C0E37E}" destId="{277AC483-A1A7-4201-925F-9DF9817CC492}" srcOrd="0" destOrd="0" presId="urn:microsoft.com/office/officeart/2005/8/layout/process1"/>
    <dgm:cxn modelId="{2A456F11-7CE3-4B4B-A538-9D5DA450035C}" type="presParOf" srcId="{109F53DD-F567-4319-A24F-33BCD8A35340}" destId="{5CD13776-C1C0-451F-A025-983D5754AA8B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2A68BCF-FCEF-48BF-B05A-74CA4C5247E9}" type="doc">
      <dgm:prSet loTypeId="urn:microsoft.com/office/officeart/2005/8/layout/process1" loCatId="process" qsTypeId="urn:microsoft.com/office/officeart/2005/8/quickstyle/simple3" qsCatId="simple" csTypeId="urn:microsoft.com/office/officeart/2005/8/colors/accent1_2" csCatId="accent1" phldr="1"/>
      <dgm:spPr/>
    </dgm:pt>
    <dgm:pt modelId="{E340CA47-3139-4FEB-9414-3692AC66E884}">
      <dgm:prSet phldrT="[Text]"/>
      <dgm:spPr/>
      <dgm:t>
        <a:bodyPr/>
        <a:lstStyle/>
        <a:p>
          <a:r>
            <a:rPr lang="cs-CZ" dirty="0" err="1" smtClean="0"/>
            <a:t>Present</a:t>
          </a:r>
          <a:r>
            <a:rPr lang="cs-CZ" dirty="0" smtClean="0"/>
            <a:t> </a:t>
          </a:r>
          <a:r>
            <a:rPr lang="cs-CZ" dirty="0" err="1" smtClean="0"/>
            <a:t>Perfect</a:t>
          </a:r>
          <a:endParaRPr lang="en-GB" dirty="0"/>
        </a:p>
      </dgm:t>
    </dgm:pt>
    <dgm:pt modelId="{30ED20C0-ECCA-46AD-962B-E4ACC15A9344}" type="parTrans" cxnId="{DA7CEF48-F29B-4B1E-AA96-9A5E4A8AE659}">
      <dgm:prSet/>
      <dgm:spPr/>
      <dgm:t>
        <a:bodyPr/>
        <a:lstStyle/>
        <a:p>
          <a:endParaRPr lang="en-GB"/>
        </a:p>
      </dgm:t>
    </dgm:pt>
    <dgm:pt modelId="{15146F54-E63E-427E-B690-98A98E3432FB}" type="sibTrans" cxnId="{DA7CEF48-F29B-4B1E-AA96-9A5E4A8AE659}">
      <dgm:prSet/>
      <dgm:spPr/>
      <dgm:t>
        <a:bodyPr/>
        <a:lstStyle/>
        <a:p>
          <a:endParaRPr lang="en-GB"/>
        </a:p>
      </dgm:t>
    </dgm:pt>
    <dgm:pt modelId="{411C41EF-960B-4B37-B227-A669A46298B2}">
      <dgm:prSet phldrT="[Text]"/>
      <dgm:spPr/>
      <dgm:t>
        <a:bodyPr/>
        <a:lstStyle/>
        <a:p>
          <a:r>
            <a:rPr lang="cs-CZ" dirty="0" smtClean="0"/>
            <a:t>Past </a:t>
          </a:r>
          <a:r>
            <a:rPr lang="cs-CZ" dirty="0" err="1" smtClean="0"/>
            <a:t>Perfect</a:t>
          </a:r>
          <a:endParaRPr lang="en-GB" dirty="0"/>
        </a:p>
      </dgm:t>
    </dgm:pt>
    <dgm:pt modelId="{2183CBAF-22A8-4BFB-87CA-3FAE415F983D}" type="parTrans" cxnId="{96B6A59F-3A90-4CFA-A9DC-5A543A62D331}">
      <dgm:prSet/>
      <dgm:spPr/>
      <dgm:t>
        <a:bodyPr/>
        <a:lstStyle/>
        <a:p>
          <a:endParaRPr lang="en-GB"/>
        </a:p>
      </dgm:t>
    </dgm:pt>
    <dgm:pt modelId="{4D311235-0548-4D32-8131-50AC8CECB419}" type="sibTrans" cxnId="{96B6A59F-3A90-4CFA-A9DC-5A543A62D331}">
      <dgm:prSet/>
      <dgm:spPr/>
      <dgm:t>
        <a:bodyPr/>
        <a:lstStyle/>
        <a:p>
          <a:endParaRPr lang="en-GB"/>
        </a:p>
      </dgm:t>
    </dgm:pt>
    <dgm:pt modelId="{109F53DD-F567-4319-A24F-33BCD8A35340}" type="pres">
      <dgm:prSet presAssocID="{F2A68BCF-FCEF-48BF-B05A-74CA4C5247E9}" presName="Name0" presStyleCnt="0">
        <dgm:presLayoutVars>
          <dgm:dir/>
          <dgm:resizeHandles val="exact"/>
        </dgm:presLayoutVars>
      </dgm:prSet>
      <dgm:spPr/>
    </dgm:pt>
    <dgm:pt modelId="{DE7F2EE8-4BDB-4184-8627-F4545572A970}" type="pres">
      <dgm:prSet presAssocID="{E340CA47-3139-4FEB-9414-3692AC66E884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1ECCBD-A96F-4261-9799-5F4D81C0E37E}" type="pres">
      <dgm:prSet presAssocID="{15146F54-E63E-427E-B690-98A98E3432FB}" presName="sibTrans" presStyleLbl="sibTrans2D1" presStyleIdx="0" presStyleCnt="1"/>
      <dgm:spPr/>
      <dgm:t>
        <a:bodyPr/>
        <a:lstStyle/>
        <a:p>
          <a:endParaRPr lang="en-GB"/>
        </a:p>
      </dgm:t>
    </dgm:pt>
    <dgm:pt modelId="{277AC483-A1A7-4201-925F-9DF9817CC492}" type="pres">
      <dgm:prSet presAssocID="{15146F54-E63E-427E-B690-98A98E3432FB}" presName="connectorText" presStyleLbl="sibTrans2D1" presStyleIdx="0" presStyleCnt="1"/>
      <dgm:spPr/>
      <dgm:t>
        <a:bodyPr/>
        <a:lstStyle/>
        <a:p>
          <a:endParaRPr lang="en-GB"/>
        </a:p>
      </dgm:t>
    </dgm:pt>
    <dgm:pt modelId="{5CD13776-C1C0-451F-A025-983D5754AA8B}" type="pres">
      <dgm:prSet presAssocID="{411C41EF-960B-4B37-B227-A669A46298B2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906D311-5C79-408F-8140-6F27539CE069}" type="presOf" srcId="{E340CA47-3139-4FEB-9414-3692AC66E884}" destId="{DE7F2EE8-4BDB-4184-8627-F4545572A970}" srcOrd="0" destOrd="0" presId="urn:microsoft.com/office/officeart/2005/8/layout/process1"/>
    <dgm:cxn modelId="{E5DD17F0-DB3B-4E9F-B36D-D0FD9C1824C9}" type="presOf" srcId="{F2A68BCF-FCEF-48BF-B05A-74CA4C5247E9}" destId="{109F53DD-F567-4319-A24F-33BCD8A35340}" srcOrd="0" destOrd="0" presId="urn:microsoft.com/office/officeart/2005/8/layout/process1"/>
    <dgm:cxn modelId="{96B6A59F-3A90-4CFA-A9DC-5A543A62D331}" srcId="{F2A68BCF-FCEF-48BF-B05A-74CA4C5247E9}" destId="{411C41EF-960B-4B37-B227-A669A46298B2}" srcOrd="1" destOrd="0" parTransId="{2183CBAF-22A8-4BFB-87CA-3FAE415F983D}" sibTransId="{4D311235-0548-4D32-8131-50AC8CECB419}"/>
    <dgm:cxn modelId="{DA7CEF48-F29B-4B1E-AA96-9A5E4A8AE659}" srcId="{F2A68BCF-FCEF-48BF-B05A-74CA4C5247E9}" destId="{E340CA47-3139-4FEB-9414-3692AC66E884}" srcOrd="0" destOrd="0" parTransId="{30ED20C0-ECCA-46AD-962B-E4ACC15A9344}" sibTransId="{15146F54-E63E-427E-B690-98A98E3432FB}"/>
    <dgm:cxn modelId="{A281B9E5-56DD-43B7-A7FF-B8A2E71110F8}" type="presOf" srcId="{411C41EF-960B-4B37-B227-A669A46298B2}" destId="{5CD13776-C1C0-451F-A025-983D5754AA8B}" srcOrd="0" destOrd="0" presId="urn:microsoft.com/office/officeart/2005/8/layout/process1"/>
    <dgm:cxn modelId="{8A815AD6-CF1C-4282-9EA5-9F3080703FF5}" type="presOf" srcId="{15146F54-E63E-427E-B690-98A98E3432FB}" destId="{CD1ECCBD-A96F-4261-9799-5F4D81C0E37E}" srcOrd="0" destOrd="0" presId="urn:microsoft.com/office/officeart/2005/8/layout/process1"/>
    <dgm:cxn modelId="{830D33A9-2B40-4A61-B4A4-7F64AEFEA4CD}" type="presOf" srcId="{15146F54-E63E-427E-B690-98A98E3432FB}" destId="{277AC483-A1A7-4201-925F-9DF9817CC492}" srcOrd="1" destOrd="0" presId="urn:microsoft.com/office/officeart/2005/8/layout/process1"/>
    <dgm:cxn modelId="{5EF3DCF4-B2C5-470D-9298-A4701738086E}" type="presParOf" srcId="{109F53DD-F567-4319-A24F-33BCD8A35340}" destId="{DE7F2EE8-4BDB-4184-8627-F4545572A970}" srcOrd="0" destOrd="0" presId="urn:microsoft.com/office/officeart/2005/8/layout/process1"/>
    <dgm:cxn modelId="{2AAF04D1-A896-424B-9D68-00F777C2C976}" type="presParOf" srcId="{109F53DD-F567-4319-A24F-33BCD8A35340}" destId="{CD1ECCBD-A96F-4261-9799-5F4D81C0E37E}" srcOrd="1" destOrd="0" presId="urn:microsoft.com/office/officeart/2005/8/layout/process1"/>
    <dgm:cxn modelId="{F80CA345-79CB-41E0-9BB8-2FCF1EF2BF23}" type="presParOf" srcId="{CD1ECCBD-A96F-4261-9799-5F4D81C0E37E}" destId="{277AC483-A1A7-4201-925F-9DF9817CC492}" srcOrd="0" destOrd="0" presId="urn:microsoft.com/office/officeart/2005/8/layout/process1"/>
    <dgm:cxn modelId="{9D156E3C-EE6F-46DF-BCBF-FD88765C656C}" type="presParOf" srcId="{109F53DD-F567-4319-A24F-33BCD8A35340}" destId="{5CD13776-C1C0-451F-A025-983D5754AA8B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3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2A68BCF-FCEF-48BF-B05A-74CA4C5247E9}" type="doc">
      <dgm:prSet loTypeId="urn:microsoft.com/office/officeart/2005/8/layout/process1" loCatId="process" qsTypeId="urn:microsoft.com/office/officeart/2005/8/quickstyle/simple3" qsCatId="simple" csTypeId="urn:microsoft.com/office/officeart/2005/8/colors/accent1_2" csCatId="accent1" phldr="1"/>
      <dgm:spPr/>
    </dgm:pt>
    <dgm:pt modelId="{E340CA47-3139-4FEB-9414-3692AC66E884}">
      <dgm:prSet phldrT="[Text]"/>
      <dgm:spPr/>
      <dgm:t>
        <a:bodyPr/>
        <a:lstStyle/>
        <a:p>
          <a:r>
            <a:rPr lang="cs-CZ" dirty="0" smtClean="0"/>
            <a:t>Past </a:t>
          </a:r>
          <a:r>
            <a:rPr lang="cs-CZ" dirty="0" err="1" smtClean="0"/>
            <a:t>Continuous</a:t>
          </a:r>
          <a:endParaRPr lang="en-GB" dirty="0"/>
        </a:p>
      </dgm:t>
    </dgm:pt>
    <dgm:pt modelId="{30ED20C0-ECCA-46AD-962B-E4ACC15A9344}" type="parTrans" cxnId="{DA7CEF48-F29B-4B1E-AA96-9A5E4A8AE659}">
      <dgm:prSet/>
      <dgm:spPr/>
      <dgm:t>
        <a:bodyPr/>
        <a:lstStyle/>
        <a:p>
          <a:endParaRPr lang="en-GB"/>
        </a:p>
      </dgm:t>
    </dgm:pt>
    <dgm:pt modelId="{15146F54-E63E-427E-B690-98A98E3432FB}" type="sibTrans" cxnId="{DA7CEF48-F29B-4B1E-AA96-9A5E4A8AE659}">
      <dgm:prSet/>
      <dgm:spPr/>
      <dgm:t>
        <a:bodyPr/>
        <a:lstStyle/>
        <a:p>
          <a:endParaRPr lang="en-GB"/>
        </a:p>
      </dgm:t>
    </dgm:pt>
    <dgm:pt modelId="{411C41EF-960B-4B37-B227-A669A46298B2}">
      <dgm:prSet phldrT="[Text]"/>
      <dgm:spPr/>
      <dgm:t>
        <a:bodyPr/>
        <a:lstStyle/>
        <a:p>
          <a:r>
            <a:rPr lang="cs-CZ" dirty="0" smtClean="0"/>
            <a:t>Past </a:t>
          </a:r>
          <a:r>
            <a:rPr lang="cs-CZ" dirty="0" err="1" smtClean="0"/>
            <a:t>Perfect</a:t>
          </a:r>
          <a:r>
            <a:rPr lang="cs-CZ" dirty="0" smtClean="0"/>
            <a:t> </a:t>
          </a:r>
          <a:r>
            <a:rPr lang="cs-CZ" dirty="0" err="1" smtClean="0"/>
            <a:t>Continuous</a:t>
          </a:r>
          <a:endParaRPr lang="en-GB" dirty="0"/>
        </a:p>
      </dgm:t>
    </dgm:pt>
    <dgm:pt modelId="{2183CBAF-22A8-4BFB-87CA-3FAE415F983D}" type="parTrans" cxnId="{96B6A59F-3A90-4CFA-A9DC-5A543A62D331}">
      <dgm:prSet/>
      <dgm:spPr/>
      <dgm:t>
        <a:bodyPr/>
        <a:lstStyle/>
        <a:p>
          <a:endParaRPr lang="en-GB"/>
        </a:p>
      </dgm:t>
    </dgm:pt>
    <dgm:pt modelId="{4D311235-0548-4D32-8131-50AC8CECB419}" type="sibTrans" cxnId="{96B6A59F-3A90-4CFA-A9DC-5A543A62D331}">
      <dgm:prSet/>
      <dgm:spPr/>
      <dgm:t>
        <a:bodyPr/>
        <a:lstStyle/>
        <a:p>
          <a:endParaRPr lang="en-GB"/>
        </a:p>
      </dgm:t>
    </dgm:pt>
    <dgm:pt modelId="{109F53DD-F567-4319-A24F-33BCD8A35340}" type="pres">
      <dgm:prSet presAssocID="{F2A68BCF-FCEF-48BF-B05A-74CA4C5247E9}" presName="Name0" presStyleCnt="0">
        <dgm:presLayoutVars>
          <dgm:dir/>
          <dgm:resizeHandles val="exact"/>
        </dgm:presLayoutVars>
      </dgm:prSet>
      <dgm:spPr/>
    </dgm:pt>
    <dgm:pt modelId="{DE7F2EE8-4BDB-4184-8627-F4545572A970}" type="pres">
      <dgm:prSet presAssocID="{E340CA47-3139-4FEB-9414-3692AC66E884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1ECCBD-A96F-4261-9799-5F4D81C0E37E}" type="pres">
      <dgm:prSet presAssocID="{15146F54-E63E-427E-B690-98A98E3432FB}" presName="sibTrans" presStyleLbl="sibTrans2D1" presStyleIdx="0" presStyleCnt="1"/>
      <dgm:spPr/>
      <dgm:t>
        <a:bodyPr/>
        <a:lstStyle/>
        <a:p>
          <a:endParaRPr lang="en-GB"/>
        </a:p>
      </dgm:t>
    </dgm:pt>
    <dgm:pt modelId="{277AC483-A1A7-4201-925F-9DF9817CC492}" type="pres">
      <dgm:prSet presAssocID="{15146F54-E63E-427E-B690-98A98E3432FB}" presName="connectorText" presStyleLbl="sibTrans2D1" presStyleIdx="0" presStyleCnt="1"/>
      <dgm:spPr/>
      <dgm:t>
        <a:bodyPr/>
        <a:lstStyle/>
        <a:p>
          <a:endParaRPr lang="en-GB"/>
        </a:p>
      </dgm:t>
    </dgm:pt>
    <dgm:pt modelId="{5CD13776-C1C0-451F-A025-983D5754AA8B}" type="pres">
      <dgm:prSet presAssocID="{411C41EF-960B-4B37-B227-A669A46298B2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CE2D115-2609-49E3-A9A3-8736A2C65E2D}" type="presOf" srcId="{F2A68BCF-FCEF-48BF-B05A-74CA4C5247E9}" destId="{109F53DD-F567-4319-A24F-33BCD8A35340}" srcOrd="0" destOrd="0" presId="urn:microsoft.com/office/officeart/2005/8/layout/process1"/>
    <dgm:cxn modelId="{061D6B82-6F29-4C7F-905F-766B2FD6210C}" type="presOf" srcId="{15146F54-E63E-427E-B690-98A98E3432FB}" destId="{277AC483-A1A7-4201-925F-9DF9817CC492}" srcOrd="1" destOrd="0" presId="urn:microsoft.com/office/officeart/2005/8/layout/process1"/>
    <dgm:cxn modelId="{9756F5F1-2F7D-4B08-87E5-94F011803C8F}" type="presOf" srcId="{15146F54-E63E-427E-B690-98A98E3432FB}" destId="{CD1ECCBD-A96F-4261-9799-5F4D81C0E37E}" srcOrd="0" destOrd="0" presId="urn:microsoft.com/office/officeart/2005/8/layout/process1"/>
    <dgm:cxn modelId="{96B6A59F-3A90-4CFA-A9DC-5A543A62D331}" srcId="{F2A68BCF-FCEF-48BF-B05A-74CA4C5247E9}" destId="{411C41EF-960B-4B37-B227-A669A46298B2}" srcOrd="1" destOrd="0" parTransId="{2183CBAF-22A8-4BFB-87CA-3FAE415F983D}" sibTransId="{4D311235-0548-4D32-8131-50AC8CECB419}"/>
    <dgm:cxn modelId="{DA7CEF48-F29B-4B1E-AA96-9A5E4A8AE659}" srcId="{F2A68BCF-FCEF-48BF-B05A-74CA4C5247E9}" destId="{E340CA47-3139-4FEB-9414-3692AC66E884}" srcOrd="0" destOrd="0" parTransId="{30ED20C0-ECCA-46AD-962B-E4ACC15A9344}" sibTransId="{15146F54-E63E-427E-B690-98A98E3432FB}"/>
    <dgm:cxn modelId="{A7B40F55-2384-4002-B85E-B4DEB8993397}" type="presOf" srcId="{E340CA47-3139-4FEB-9414-3692AC66E884}" destId="{DE7F2EE8-4BDB-4184-8627-F4545572A970}" srcOrd="0" destOrd="0" presId="urn:microsoft.com/office/officeart/2005/8/layout/process1"/>
    <dgm:cxn modelId="{F2ED2268-9699-40AD-8776-4F29DC842F65}" type="presOf" srcId="{411C41EF-960B-4B37-B227-A669A46298B2}" destId="{5CD13776-C1C0-451F-A025-983D5754AA8B}" srcOrd="0" destOrd="0" presId="urn:microsoft.com/office/officeart/2005/8/layout/process1"/>
    <dgm:cxn modelId="{07E13C8A-9B2F-4F1E-8CA3-D16B4A3ECC63}" type="presParOf" srcId="{109F53DD-F567-4319-A24F-33BCD8A35340}" destId="{DE7F2EE8-4BDB-4184-8627-F4545572A970}" srcOrd="0" destOrd="0" presId="urn:microsoft.com/office/officeart/2005/8/layout/process1"/>
    <dgm:cxn modelId="{112F4E61-C926-4390-B4E3-92A738462475}" type="presParOf" srcId="{109F53DD-F567-4319-A24F-33BCD8A35340}" destId="{CD1ECCBD-A96F-4261-9799-5F4D81C0E37E}" srcOrd="1" destOrd="0" presId="urn:microsoft.com/office/officeart/2005/8/layout/process1"/>
    <dgm:cxn modelId="{B440F90F-5189-4EC2-AC69-D4C10966D855}" type="presParOf" srcId="{CD1ECCBD-A96F-4261-9799-5F4D81C0E37E}" destId="{277AC483-A1A7-4201-925F-9DF9817CC492}" srcOrd="0" destOrd="0" presId="urn:microsoft.com/office/officeart/2005/8/layout/process1"/>
    <dgm:cxn modelId="{FB5C6F81-0C26-4531-A8E0-EB5A86B1AE89}" type="presParOf" srcId="{109F53DD-F567-4319-A24F-33BCD8A35340}" destId="{5CD13776-C1C0-451F-A025-983D5754AA8B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3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8. 6. 2015</a:t>
            </a:fld>
            <a:endParaRPr lang="cs-CZ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8. 6. 2015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26" Type="http://schemas.microsoft.com/office/2007/relationships/diagramDrawing" Target="../diagrams/drawing5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34" Type="http://schemas.openxmlformats.org/officeDocument/2006/relationships/diagramQuickStyle" Target="../diagrams/quickStyle7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5" Type="http://schemas.openxmlformats.org/officeDocument/2006/relationships/diagramColors" Target="../diagrams/colors5.xml"/><Relationship Id="rId33" Type="http://schemas.openxmlformats.org/officeDocument/2006/relationships/diagramLayout" Target="../diagrams/layout7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29" Type="http://schemas.openxmlformats.org/officeDocument/2006/relationships/diagramQuickStyle" Target="../diagrams/quickStyle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24" Type="http://schemas.openxmlformats.org/officeDocument/2006/relationships/diagramQuickStyle" Target="../diagrams/quickStyle5.xml"/><Relationship Id="rId32" Type="http://schemas.openxmlformats.org/officeDocument/2006/relationships/diagramData" Target="../diagrams/data7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23" Type="http://schemas.openxmlformats.org/officeDocument/2006/relationships/diagramLayout" Target="../diagrams/layout5.xml"/><Relationship Id="rId28" Type="http://schemas.openxmlformats.org/officeDocument/2006/relationships/diagramLayout" Target="../diagrams/layout6.xml"/><Relationship Id="rId36" Type="http://schemas.microsoft.com/office/2007/relationships/diagramDrawing" Target="../diagrams/drawing7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31" Type="http://schemas.microsoft.com/office/2007/relationships/diagramDrawing" Target="../diagrams/drawing6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Relationship Id="rId22" Type="http://schemas.openxmlformats.org/officeDocument/2006/relationships/diagramData" Target="../diagrams/data5.xml"/><Relationship Id="rId27" Type="http://schemas.openxmlformats.org/officeDocument/2006/relationships/diagramData" Target="../diagrams/data6.xml"/><Relationship Id="rId30" Type="http://schemas.openxmlformats.org/officeDocument/2006/relationships/diagramColors" Target="../diagrams/colors6.xml"/><Relationship Id="rId35" Type="http://schemas.openxmlformats.org/officeDocument/2006/relationships/diagramColors" Target="../diagrams/colors7.xml"/><Relationship Id="rId8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Indirect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Speech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Statements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Indirect</a:t>
            </a:r>
            <a:r>
              <a:rPr lang="cs-CZ" dirty="0" smtClean="0"/>
              <a:t> </a:t>
            </a:r>
            <a:r>
              <a:rPr lang="cs-CZ" dirty="0" err="1" smtClean="0"/>
              <a:t>Speech</a:t>
            </a:r>
            <a:r>
              <a:rPr lang="cs-CZ" dirty="0" smtClean="0"/>
              <a:t> </a:t>
            </a:r>
            <a:r>
              <a:rPr lang="cs-CZ" dirty="0" err="1" smtClean="0"/>
              <a:t>Statements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Explanation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Exercises</a:t>
            </a:r>
            <a:endParaRPr lang="cs-CZ" dirty="0" smtClean="0"/>
          </a:p>
          <a:p>
            <a:endParaRPr lang="en-GB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12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Gymnázium Dr. Emila Holuba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Zuzana Buberová</a:t>
            </a:r>
          </a:p>
          <a:p>
            <a:pPr algn="l"/>
            <a:r>
              <a:rPr lang="cs-CZ" dirty="0" smtClean="0"/>
              <a:t>Předmět: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základních pravidel využití a tvarů nepřímé řeči určená studentům 2. ročníku SŠ a odpovídajících ročníků víceletých gymnázií.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use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indirect</a:t>
            </a:r>
            <a:r>
              <a:rPr lang="cs-CZ" dirty="0" smtClean="0"/>
              <a:t> </a:t>
            </a:r>
            <a:r>
              <a:rPr lang="cs-CZ" dirty="0" err="1" smtClean="0"/>
              <a:t>speech</a:t>
            </a:r>
            <a:r>
              <a:rPr lang="cs-CZ" dirty="0" smtClean="0"/>
              <a:t> (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referred</a:t>
            </a:r>
            <a:r>
              <a:rPr lang="cs-CZ" dirty="0" smtClean="0"/>
              <a:t> to as "</a:t>
            </a:r>
            <a:r>
              <a:rPr lang="cs-CZ" dirty="0" err="1" smtClean="0"/>
              <a:t>reported</a:t>
            </a:r>
            <a:r>
              <a:rPr lang="cs-CZ" dirty="0" smtClean="0"/>
              <a:t> </a:t>
            </a:r>
            <a:r>
              <a:rPr lang="cs-CZ" dirty="0" err="1" smtClean="0"/>
              <a:t>speech</a:t>
            </a:r>
            <a:r>
              <a:rPr lang="cs-CZ" dirty="0"/>
              <a:t> "</a:t>
            </a:r>
            <a:r>
              <a:rPr lang="cs-CZ" dirty="0" smtClean="0"/>
              <a:t>) to comment on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someone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past.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Example</a:t>
            </a:r>
            <a:r>
              <a:rPr lang="cs-CZ" dirty="0" smtClean="0"/>
              <a:t>: Mark </a:t>
            </a:r>
            <a:r>
              <a:rPr lang="cs-CZ" dirty="0" err="1" smtClean="0"/>
              <a:t>said</a:t>
            </a:r>
            <a:r>
              <a:rPr lang="cs-CZ" dirty="0" smtClean="0"/>
              <a:t> he </a:t>
            </a:r>
            <a:r>
              <a:rPr lang="cs-CZ" dirty="0" err="1" smtClean="0"/>
              <a:t>hadn‘t</a:t>
            </a:r>
            <a:r>
              <a:rPr lang="cs-CZ" dirty="0" smtClean="0"/>
              <a:t> </a:t>
            </a:r>
            <a:r>
              <a:rPr lang="cs-CZ" dirty="0" err="1" smtClean="0"/>
              <a:t>bought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tickets</a:t>
            </a:r>
            <a:r>
              <a:rPr lang="cs-CZ" dirty="0" smtClean="0"/>
              <a:t>.</a:t>
            </a:r>
          </a:p>
          <a:p>
            <a:endParaRPr lang="en-GB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70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Form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1302558"/>
            <a:ext cx="8229600" cy="3175000"/>
          </a:xfrm>
        </p:spPr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 reporting, </a:t>
            </a:r>
            <a:r>
              <a:rPr lang="cs-CZ" dirty="0" err="1" smtClean="0"/>
              <a:t>the</a:t>
            </a:r>
            <a:r>
              <a:rPr lang="cs-CZ" dirty="0" smtClean="0"/>
              <a:t> tense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original</a:t>
            </a:r>
            <a:r>
              <a:rPr lang="cs-CZ" dirty="0" smtClean="0"/>
              <a:t> direct </a:t>
            </a:r>
            <a:r>
              <a:rPr lang="cs-CZ" dirty="0" err="1" smtClean="0"/>
              <a:t>speech</a:t>
            </a:r>
            <a:r>
              <a:rPr lang="cs-CZ" dirty="0" smtClean="0"/>
              <a:t> sentence </a:t>
            </a:r>
            <a:r>
              <a:rPr lang="cs-CZ" dirty="0" err="1" smtClean="0"/>
              <a:t>needs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shifted</a:t>
            </a:r>
            <a:r>
              <a:rPr lang="cs-CZ" dirty="0" smtClean="0"/>
              <a:t>:</a:t>
            </a:r>
          </a:p>
          <a:p>
            <a:endParaRPr lang="en-GB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374756290"/>
              </p:ext>
            </p:extLst>
          </p:nvPr>
        </p:nvGraphicFramePr>
        <p:xfrm>
          <a:off x="755576" y="1923678"/>
          <a:ext cx="3168352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310276107"/>
              </p:ext>
            </p:extLst>
          </p:nvPr>
        </p:nvGraphicFramePr>
        <p:xfrm>
          <a:off x="4860032" y="1779662"/>
          <a:ext cx="3672408" cy="2088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5" name="Diagram 14"/>
          <p:cNvGraphicFramePr/>
          <p:nvPr>
            <p:extLst>
              <p:ext uri="{D42A27DB-BD31-4B8C-83A1-F6EECF244321}">
                <p14:modId xmlns:p14="http://schemas.microsoft.com/office/powerpoint/2010/main" val="2544197390"/>
              </p:ext>
            </p:extLst>
          </p:nvPr>
        </p:nvGraphicFramePr>
        <p:xfrm>
          <a:off x="755576" y="2787774"/>
          <a:ext cx="3168352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6" name="Diagram 15"/>
          <p:cNvGraphicFramePr/>
          <p:nvPr>
            <p:extLst>
              <p:ext uri="{D42A27DB-BD31-4B8C-83A1-F6EECF244321}">
                <p14:modId xmlns:p14="http://schemas.microsoft.com/office/powerpoint/2010/main" val="1625161282"/>
              </p:ext>
            </p:extLst>
          </p:nvPr>
        </p:nvGraphicFramePr>
        <p:xfrm>
          <a:off x="755576" y="3631332"/>
          <a:ext cx="3168352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7" name="Diagram 16"/>
          <p:cNvGraphicFramePr/>
          <p:nvPr>
            <p:extLst>
              <p:ext uri="{D42A27DB-BD31-4B8C-83A1-F6EECF244321}">
                <p14:modId xmlns:p14="http://schemas.microsoft.com/office/powerpoint/2010/main" val="4058690238"/>
              </p:ext>
            </p:extLst>
          </p:nvPr>
        </p:nvGraphicFramePr>
        <p:xfrm>
          <a:off x="4860032" y="3631332"/>
          <a:ext cx="3168352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18" name="Diagram 17"/>
          <p:cNvGraphicFramePr/>
          <p:nvPr>
            <p:extLst>
              <p:ext uri="{D42A27DB-BD31-4B8C-83A1-F6EECF244321}">
                <p14:modId xmlns:p14="http://schemas.microsoft.com/office/powerpoint/2010/main" val="4145685032"/>
              </p:ext>
            </p:extLst>
          </p:nvPr>
        </p:nvGraphicFramePr>
        <p:xfrm>
          <a:off x="4860032" y="2787774"/>
          <a:ext cx="3168352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graphicFrame>
        <p:nvGraphicFramePr>
          <p:cNvPr id="19" name="Diagram 18"/>
          <p:cNvGraphicFramePr/>
          <p:nvPr>
            <p:extLst>
              <p:ext uri="{D42A27DB-BD31-4B8C-83A1-F6EECF244321}">
                <p14:modId xmlns:p14="http://schemas.microsoft.com/office/powerpoint/2010/main" val="2331611862"/>
              </p:ext>
            </p:extLst>
          </p:nvPr>
        </p:nvGraphicFramePr>
        <p:xfrm>
          <a:off x="4860032" y="1923678"/>
          <a:ext cx="3168352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2" r:lo="rId33" r:qs="rId34" r:cs="rId35"/>
          </a:graphicData>
        </a:graphic>
      </p:graphicFrame>
    </p:spTree>
    <p:extLst>
      <p:ext uri="{BB962C8B-B14F-4D97-AF65-F5344CB8AC3E}">
        <p14:creationId xmlns:p14="http://schemas.microsoft.com/office/powerpoint/2010/main" val="10721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7848872" cy="288032"/>
          </a:xfrm>
        </p:spPr>
        <p:txBody>
          <a:bodyPr/>
          <a:lstStyle/>
          <a:p>
            <a:r>
              <a:rPr lang="cs-CZ" dirty="0" err="1" smtClean="0"/>
              <a:t>Transform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statements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direct </a:t>
            </a:r>
            <a:r>
              <a:rPr lang="cs-CZ" dirty="0" err="1" smtClean="0"/>
              <a:t>speech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indirect</a:t>
            </a:r>
            <a:r>
              <a:rPr lang="cs-CZ" dirty="0" smtClean="0"/>
              <a:t> </a:t>
            </a:r>
            <a:r>
              <a:rPr lang="cs-CZ" dirty="0" err="1" smtClean="0"/>
              <a:t>speech</a:t>
            </a:r>
            <a:r>
              <a:rPr lang="cs-CZ" dirty="0" smtClean="0"/>
              <a:t>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"It is </a:t>
            </a:r>
            <a:r>
              <a:rPr lang="cs-CZ" dirty="0" err="1" smtClean="0"/>
              <a:t>supposed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sunny," </a:t>
            </a:r>
            <a:r>
              <a:rPr lang="cs-CZ" dirty="0" err="1" smtClean="0"/>
              <a:t>said</a:t>
            </a:r>
            <a:r>
              <a:rPr lang="cs-CZ" dirty="0" smtClean="0"/>
              <a:t> Mark. </a:t>
            </a:r>
          </a:p>
          <a:p>
            <a:r>
              <a:rPr lang="cs-CZ" dirty="0" smtClean="0"/>
              <a:t>Helen </a:t>
            </a:r>
            <a:r>
              <a:rPr lang="cs-CZ" dirty="0" err="1" smtClean="0"/>
              <a:t>told</a:t>
            </a:r>
            <a:r>
              <a:rPr lang="cs-CZ" dirty="0" smtClean="0"/>
              <a:t> Peter: "Tom </a:t>
            </a:r>
            <a:r>
              <a:rPr lang="cs-CZ" dirty="0" err="1" smtClean="0"/>
              <a:t>won‘t</a:t>
            </a:r>
            <a:r>
              <a:rPr lang="cs-CZ" dirty="0" smtClean="0"/>
              <a:t> </a:t>
            </a:r>
            <a:r>
              <a:rPr lang="cs-CZ" dirty="0" err="1" smtClean="0"/>
              <a:t>pass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exam</a:t>
            </a:r>
            <a:r>
              <a:rPr lang="cs-CZ" dirty="0" smtClean="0"/>
              <a:t>."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said</a:t>
            </a:r>
            <a:r>
              <a:rPr lang="cs-CZ" dirty="0" smtClean="0"/>
              <a:t> to May: "I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trying</a:t>
            </a:r>
            <a:r>
              <a:rPr lang="cs-CZ" dirty="0" smtClean="0"/>
              <a:t> to call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during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party." </a:t>
            </a:r>
            <a:endParaRPr lang="cs-CZ" dirty="0"/>
          </a:p>
          <a:p>
            <a:r>
              <a:rPr lang="cs-CZ" dirty="0" smtClean="0"/>
              <a:t>"I </a:t>
            </a:r>
            <a:r>
              <a:rPr lang="cs-CZ" dirty="0" err="1" smtClean="0"/>
              <a:t>owe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£5," Jane </a:t>
            </a:r>
            <a:r>
              <a:rPr lang="cs-CZ" dirty="0" err="1" smtClean="0"/>
              <a:t>said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shouted</a:t>
            </a:r>
            <a:r>
              <a:rPr lang="cs-CZ" dirty="0" smtClean="0"/>
              <a:t>: "</a:t>
            </a:r>
            <a:r>
              <a:rPr lang="cs-CZ" dirty="0" err="1" smtClean="0"/>
              <a:t>Someone</a:t>
            </a:r>
            <a:r>
              <a:rPr lang="cs-CZ" dirty="0" smtClean="0"/>
              <a:t> has stolen </a:t>
            </a:r>
            <a:r>
              <a:rPr lang="cs-CZ" dirty="0" err="1" smtClean="0"/>
              <a:t>our</a:t>
            </a:r>
            <a:r>
              <a:rPr lang="cs-CZ" dirty="0" smtClean="0"/>
              <a:t> car!"</a:t>
            </a:r>
          </a:p>
          <a:p>
            <a:r>
              <a:rPr lang="cs-CZ" dirty="0" smtClean="0"/>
              <a:t>"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are </a:t>
            </a:r>
            <a:r>
              <a:rPr lang="cs-CZ" dirty="0" err="1" smtClean="0"/>
              <a:t>playing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garden,"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woman</a:t>
            </a:r>
            <a:r>
              <a:rPr lang="cs-CZ" dirty="0" smtClean="0"/>
              <a:t> </a:t>
            </a:r>
            <a:r>
              <a:rPr lang="cs-CZ" dirty="0" err="1" smtClean="0"/>
              <a:t>told</a:t>
            </a:r>
            <a:r>
              <a:rPr lang="cs-CZ" dirty="0" smtClean="0"/>
              <a:t> her </a:t>
            </a:r>
            <a:r>
              <a:rPr lang="cs-CZ" dirty="0" err="1" smtClean="0"/>
              <a:t>husband</a:t>
            </a:r>
            <a:r>
              <a:rPr lang="cs-CZ" dirty="0" smtClean="0"/>
              <a:t>.</a:t>
            </a:r>
            <a:endParaRPr lang="en-GB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75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r>
              <a:rPr lang="cs-CZ" dirty="0" smtClean="0"/>
              <a:t>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Mark </a:t>
            </a:r>
            <a:r>
              <a:rPr lang="cs-CZ" dirty="0" err="1" smtClean="0"/>
              <a:t>said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supposed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sunny.</a:t>
            </a:r>
          </a:p>
          <a:p>
            <a:r>
              <a:rPr lang="cs-CZ" dirty="0" smtClean="0"/>
              <a:t>Helen </a:t>
            </a:r>
            <a:r>
              <a:rPr lang="cs-CZ" dirty="0" err="1" smtClean="0"/>
              <a:t>told</a:t>
            </a:r>
            <a:r>
              <a:rPr lang="cs-CZ" dirty="0" smtClean="0"/>
              <a:t> Peter (</a:t>
            </a:r>
            <a:r>
              <a:rPr lang="cs-CZ" dirty="0" err="1" smtClean="0"/>
              <a:t>that</a:t>
            </a:r>
            <a:r>
              <a:rPr lang="cs-CZ" dirty="0" smtClean="0"/>
              <a:t>) Tom </a:t>
            </a:r>
            <a:r>
              <a:rPr lang="cs-CZ" dirty="0" err="1" smtClean="0"/>
              <a:t>wouldn‘t</a:t>
            </a:r>
            <a:r>
              <a:rPr lang="cs-CZ" dirty="0" smtClean="0"/>
              <a:t> </a:t>
            </a:r>
            <a:r>
              <a:rPr lang="cs-CZ" dirty="0" err="1" smtClean="0"/>
              <a:t>pass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exam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said</a:t>
            </a:r>
            <a:r>
              <a:rPr lang="cs-CZ" dirty="0" smtClean="0"/>
              <a:t> to May (</a:t>
            </a:r>
            <a:r>
              <a:rPr lang="cs-CZ" dirty="0" err="1" smtClean="0"/>
              <a:t>that</a:t>
            </a:r>
            <a:r>
              <a:rPr lang="cs-CZ" dirty="0" smtClean="0"/>
              <a:t>) he had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trying</a:t>
            </a:r>
            <a:r>
              <a:rPr lang="cs-CZ" dirty="0" smtClean="0"/>
              <a:t> to call her </a:t>
            </a:r>
            <a:r>
              <a:rPr lang="cs-CZ" dirty="0" err="1" smtClean="0"/>
              <a:t>during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party.</a:t>
            </a:r>
          </a:p>
          <a:p>
            <a:r>
              <a:rPr lang="cs-CZ" dirty="0" smtClean="0"/>
              <a:t>Jane </a:t>
            </a:r>
            <a:r>
              <a:rPr lang="cs-CZ" dirty="0" err="1" smtClean="0"/>
              <a:t>said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owed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£5.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shouted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someone</a:t>
            </a:r>
            <a:r>
              <a:rPr lang="cs-CZ" dirty="0" smtClean="0"/>
              <a:t> had stolen </a:t>
            </a:r>
            <a:r>
              <a:rPr lang="cs-CZ" dirty="0" err="1" smtClean="0"/>
              <a:t>their</a:t>
            </a:r>
            <a:r>
              <a:rPr lang="cs-CZ" dirty="0" smtClean="0"/>
              <a:t> car.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woman</a:t>
            </a:r>
            <a:r>
              <a:rPr lang="cs-CZ" dirty="0" smtClean="0"/>
              <a:t> </a:t>
            </a:r>
            <a:r>
              <a:rPr lang="cs-CZ" dirty="0" err="1" smtClean="0"/>
              <a:t>told</a:t>
            </a:r>
            <a:r>
              <a:rPr lang="cs-CZ" dirty="0" smtClean="0"/>
              <a:t> her </a:t>
            </a:r>
            <a:r>
              <a:rPr lang="cs-CZ" dirty="0" err="1" smtClean="0"/>
              <a:t>husband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garden.</a:t>
            </a:r>
          </a:p>
          <a:p>
            <a:endParaRPr lang="en-GB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11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err="1" smtClean="0"/>
              <a:t>Finish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following</a:t>
            </a:r>
            <a:r>
              <a:rPr lang="cs-CZ" sz="2800" dirty="0" smtClean="0"/>
              <a:t> </a:t>
            </a:r>
            <a:r>
              <a:rPr lang="cs-CZ" sz="2800" dirty="0" err="1" smtClean="0"/>
              <a:t>sentences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own</a:t>
            </a:r>
            <a:r>
              <a:rPr lang="cs-CZ" sz="2800" dirty="0" smtClean="0"/>
              <a:t> </a:t>
            </a:r>
            <a:r>
              <a:rPr lang="cs-CZ" sz="2800" dirty="0" err="1" smtClean="0"/>
              <a:t>ideas</a:t>
            </a:r>
            <a:r>
              <a:rPr lang="cs-CZ" sz="2800" dirty="0" smtClean="0"/>
              <a:t>:</a:t>
            </a:r>
            <a:endParaRPr lang="en-GB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Use a </a:t>
            </a:r>
            <a:r>
              <a:rPr lang="cs-CZ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different</a:t>
            </a:r>
            <a:r>
              <a:rPr lang="cs-CZ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tense </a:t>
            </a:r>
            <a:r>
              <a:rPr lang="cs-CZ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for</a:t>
            </a:r>
            <a:r>
              <a:rPr lang="cs-CZ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each</a:t>
            </a:r>
            <a:r>
              <a:rPr lang="cs-CZ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of</a:t>
            </a:r>
            <a:r>
              <a:rPr lang="cs-CZ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the</a:t>
            </a:r>
            <a:r>
              <a:rPr lang="cs-CZ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sentences</a:t>
            </a:r>
            <a:r>
              <a:rPr lang="cs-CZ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!</a:t>
            </a:r>
          </a:p>
          <a:p>
            <a:pPr marL="0" indent="0" algn="ctr">
              <a:buNone/>
            </a:pPr>
            <a:endParaRPr lang="en-GB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dirty="0" err="1" smtClean="0"/>
              <a:t>Ellen's</a:t>
            </a:r>
            <a:r>
              <a:rPr lang="cs-CZ" dirty="0" smtClean="0"/>
              <a:t>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told</a:t>
            </a:r>
            <a:r>
              <a:rPr lang="cs-CZ" dirty="0" smtClean="0"/>
              <a:t> her: "...….!"</a:t>
            </a:r>
          </a:p>
          <a:p>
            <a:r>
              <a:rPr lang="cs-CZ" dirty="0" smtClean="0"/>
              <a:t>"............," he </a:t>
            </a:r>
            <a:r>
              <a:rPr lang="cs-CZ" dirty="0" err="1" smtClean="0"/>
              <a:t>said</a:t>
            </a:r>
            <a:r>
              <a:rPr lang="cs-CZ" dirty="0" smtClean="0"/>
              <a:t>.</a:t>
            </a:r>
          </a:p>
          <a:p>
            <a:r>
              <a:rPr lang="cs-CZ" dirty="0" smtClean="0"/>
              <a:t>"............,"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replied</a:t>
            </a:r>
            <a:r>
              <a:rPr lang="cs-CZ" dirty="0" smtClean="0"/>
              <a:t> </a:t>
            </a:r>
            <a:r>
              <a:rPr lang="cs-CZ" dirty="0" err="1" smtClean="0"/>
              <a:t>quietly</a:t>
            </a:r>
            <a:r>
              <a:rPr lang="cs-CZ" dirty="0" smtClean="0"/>
              <a:t>.</a:t>
            </a:r>
            <a:endParaRPr lang="en-GB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628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Suggested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/>
              <a:t>Ellen's</a:t>
            </a:r>
            <a:r>
              <a:rPr lang="cs-CZ" dirty="0"/>
              <a:t>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/>
              <a:t>told</a:t>
            </a:r>
            <a:r>
              <a:rPr lang="cs-CZ" dirty="0"/>
              <a:t> </a:t>
            </a:r>
            <a:r>
              <a:rPr lang="cs-CZ" dirty="0" smtClean="0"/>
              <a:t>her: „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lying</a:t>
            </a:r>
            <a:r>
              <a:rPr lang="cs-CZ" dirty="0" smtClean="0"/>
              <a:t> to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test </a:t>
            </a:r>
            <a:r>
              <a:rPr lang="cs-CZ" dirty="0" err="1" smtClean="0"/>
              <a:t>results</a:t>
            </a:r>
            <a:r>
              <a:rPr lang="cs-CZ" dirty="0" smtClean="0"/>
              <a:t>!"</a:t>
            </a:r>
            <a:endParaRPr lang="cs-CZ" dirty="0"/>
          </a:p>
          <a:p>
            <a:r>
              <a:rPr lang="cs-CZ" dirty="0" smtClean="0"/>
              <a:t>"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failed</a:t>
            </a:r>
            <a:r>
              <a:rPr lang="cs-CZ" dirty="0" smtClean="0"/>
              <a:t>," </a:t>
            </a:r>
            <a:r>
              <a:rPr lang="cs-CZ" dirty="0"/>
              <a:t>he </a:t>
            </a:r>
            <a:r>
              <a:rPr lang="cs-CZ" dirty="0" err="1"/>
              <a:t>said</a:t>
            </a:r>
            <a:r>
              <a:rPr lang="cs-CZ" dirty="0"/>
              <a:t>.</a:t>
            </a:r>
          </a:p>
          <a:p>
            <a:r>
              <a:rPr lang="cs-CZ" dirty="0" smtClean="0"/>
              <a:t>"I </a:t>
            </a:r>
            <a:r>
              <a:rPr lang="cs-CZ" dirty="0" err="1" smtClean="0"/>
              <a:t>will</a:t>
            </a:r>
            <a:r>
              <a:rPr lang="cs-CZ" dirty="0" smtClean="0"/>
              <a:t> study hard to </a:t>
            </a:r>
            <a:r>
              <a:rPr lang="cs-CZ" dirty="0" err="1" smtClean="0"/>
              <a:t>improve</a:t>
            </a:r>
            <a:r>
              <a:rPr lang="cs-CZ" dirty="0" smtClean="0"/>
              <a:t> </a:t>
            </a:r>
            <a:r>
              <a:rPr lang="cs-CZ" dirty="0" err="1" smtClean="0"/>
              <a:t>myself</a:t>
            </a:r>
            <a:r>
              <a:rPr lang="cs-CZ" dirty="0" smtClean="0"/>
              <a:t>,"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/>
              <a:t>replied</a:t>
            </a:r>
            <a:r>
              <a:rPr lang="cs-CZ" dirty="0"/>
              <a:t> </a:t>
            </a:r>
            <a:r>
              <a:rPr lang="cs-CZ" dirty="0" err="1"/>
              <a:t>quietly</a:t>
            </a:r>
            <a:r>
              <a:rPr lang="cs-CZ" dirty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71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  <p:sp>
        <p:nvSpPr>
          <p:cNvPr id="5" name="Obdélník 4"/>
          <p:cNvSpPr/>
          <p:nvPr/>
        </p:nvSpPr>
        <p:spPr>
          <a:xfrm>
            <a:off x="539552" y="987574"/>
            <a:ext cx="8348183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Now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, </a:t>
            </a:r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read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your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sentences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to </a:t>
            </a:r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your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partner. </a:t>
            </a:r>
          </a:p>
          <a:p>
            <a:pPr algn="ctr"/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He is to </a:t>
            </a:r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transform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them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</a:p>
          <a:p>
            <a:pPr algn="ctr"/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from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direct </a:t>
            </a:r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into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indirect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speech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, </a:t>
            </a:r>
          </a:p>
          <a:p>
            <a:pPr algn="ctr"/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writing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them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36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down</a:t>
            </a:r>
            <a:r>
              <a:rPr lang="cs-CZ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.</a:t>
            </a:r>
            <a:endParaRPr lang="cs-CZ" sz="36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74852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Suggested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/>
              <a:t>Ellen's</a:t>
            </a:r>
            <a:r>
              <a:rPr lang="cs-CZ" dirty="0"/>
              <a:t> </a:t>
            </a:r>
            <a:r>
              <a:rPr lang="cs-CZ" dirty="0" err="1"/>
              <a:t>father</a:t>
            </a:r>
            <a:r>
              <a:rPr lang="cs-CZ" dirty="0"/>
              <a:t> </a:t>
            </a:r>
            <a:r>
              <a:rPr lang="cs-CZ" dirty="0" err="1"/>
              <a:t>told</a:t>
            </a:r>
            <a:r>
              <a:rPr lang="cs-CZ" dirty="0"/>
              <a:t> </a:t>
            </a:r>
            <a:r>
              <a:rPr lang="cs-CZ" dirty="0" smtClean="0"/>
              <a:t>her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had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/>
              <a:t>lying</a:t>
            </a:r>
            <a:r>
              <a:rPr lang="cs-CZ" dirty="0"/>
              <a:t> to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her test </a:t>
            </a:r>
            <a:r>
              <a:rPr lang="cs-CZ" dirty="0" err="1"/>
              <a:t>results</a:t>
            </a:r>
            <a:r>
              <a:rPr lang="cs-CZ" dirty="0"/>
              <a:t>!"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said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she</a:t>
            </a:r>
            <a:r>
              <a:rPr lang="cs-CZ" dirty="0" smtClean="0"/>
              <a:t> had </a:t>
            </a:r>
            <a:r>
              <a:rPr lang="cs-CZ" dirty="0" err="1" smtClean="0"/>
              <a:t>failed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err="1"/>
              <a:t>S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/>
              <a:t>replied</a:t>
            </a:r>
            <a:r>
              <a:rPr lang="cs-CZ" dirty="0"/>
              <a:t> </a:t>
            </a:r>
            <a:r>
              <a:rPr lang="cs-CZ" dirty="0" err="1" smtClean="0"/>
              <a:t>quietly</a:t>
            </a:r>
            <a:r>
              <a:rPr lang="cs-CZ" dirty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study hard to </a:t>
            </a:r>
            <a:r>
              <a:rPr lang="cs-CZ" dirty="0" err="1" smtClean="0"/>
              <a:t>improve</a:t>
            </a:r>
            <a:r>
              <a:rPr lang="cs-CZ" dirty="0" smtClean="0"/>
              <a:t> </a:t>
            </a:r>
            <a:r>
              <a:rPr lang="cs-CZ" dirty="0" err="1" smtClean="0"/>
              <a:t>herself</a:t>
            </a:r>
            <a:r>
              <a:rPr lang="cs-CZ" dirty="0" smtClean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650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  <p:sp>
        <p:nvSpPr>
          <p:cNvPr id="3" name="Obdélník 2"/>
          <p:cNvSpPr/>
          <p:nvPr/>
        </p:nvSpPr>
        <p:spPr>
          <a:xfrm>
            <a:off x="152104" y="987574"/>
            <a:ext cx="8839792" cy="31700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Find</a:t>
            </a:r>
            <a:r>
              <a:rPr lang="cs-CZ" sz="4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a </a:t>
            </a:r>
            <a:r>
              <a:rPr lang="cs-CZ" sz="4000" b="1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new</a:t>
            </a:r>
            <a:r>
              <a:rPr lang="cs-CZ" sz="4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partner </a:t>
            </a:r>
          </a:p>
          <a:p>
            <a:pPr algn="ctr"/>
            <a:r>
              <a:rPr lang="cs-CZ" sz="4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and </a:t>
            </a:r>
            <a:r>
              <a:rPr lang="cs-CZ" sz="4000" b="1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read</a:t>
            </a:r>
            <a:r>
              <a:rPr lang="cs-CZ" sz="4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000" b="1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the</a:t>
            </a:r>
            <a:r>
              <a:rPr lang="cs-CZ" sz="4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000" b="1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reported</a:t>
            </a:r>
            <a:r>
              <a:rPr lang="cs-CZ" sz="4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000" b="1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statements</a:t>
            </a:r>
            <a:r>
              <a:rPr lang="cs-CZ" sz="4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000" b="1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aloud</a:t>
            </a:r>
            <a:r>
              <a:rPr lang="cs-CZ" sz="4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.</a:t>
            </a:r>
          </a:p>
          <a:p>
            <a:pPr algn="ctr"/>
            <a:r>
              <a:rPr lang="cs-CZ" sz="40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The</a:t>
            </a:r>
            <a:r>
              <a:rPr lang="cs-CZ" sz="4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person </a:t>
            </a:r>
            <a:r>
              <a:rPr lang="cs-CZ" sz="40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you</a:t>
            </a:r>
            <a:r>
              <a:rPr lang="cs-CZ" sz="4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are </a:t>
            </a:r>
            <a:r>
              <a:rPr lang="cs-CZ" sz="40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talking</a:t>
            </a:r>
            <a:r>
              <a:rPr lang="cs-CZ" sz="4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to </a:t>
            </a:r>
          </a:p>
          <a:p>
            <a:pPr algn="ctr"/>
            <a:r>
              <a:rPr lang="cs-CZ" sz="4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is to </a:t>
            </a:r>
            <a:r>
              <a:rPr lang="cs-CZ" sz="40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rewrite</a:t>
            </a:r>
            <a:r>
              <a:rPr lang="cs-CZ" sz="4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40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the</a:t>
            </a:r>
            <a:r>
              <a:rPr lang="cs-CZ" sz="4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40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sentences</a:t>
            </a:r>
            <a:r>
              <a:rPr lang="cs-CZ" sz="4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</a:p>
          <a:p>
            <a:pPr algn="ctr"/>
            <a:r>
              <a:rPr lang="cs-CZ" sz="40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into</a:t>
            </a:r>
            <a:r>
              <a:rPr lang="cs-CZ" sz="4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direct </a:t>
            </a:r>
            <a:r>
              <a:rPr lang="cs-CZ" sz="40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speach</a:t>
            </a:r>
            <a:r>
              <a:rPr lang="cs-CZ" sz="4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.</a:t>
            </a:r>
            <a:endParaRPr lang="cs-CZ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30753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  <p:sp>
        <p:nvSpPr>
          <p:cNvPr id="3" name="Obdélník 2"/>
          <p:cNvSpPr/>
          <p:nvPr/>
        </p:nvSpPr>
        <p:spPr>
          <a:xfrm>
            <a:off x="503577" y="915566"/>
            <a:ext cx="81728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Are </a:t>
            </a:r>
            <a:r>
              <a:rPr lang="cs-CZ" sz="54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your</a:t>
            </a:r>
            <a:r>
              <a:rPr lang="cs-CZ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54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sentences</a:t>
            </a:r>
            <a:r>
              <a:rPr lang="cs-CZ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54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correct</a:t>
            </a:r>
            <a:r>
              <a:rPr lang="cs-CZ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?</a:t>
            </a:r>
            <a:endParaRPr lang="cs-CZ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12377" y="2110085"/>
            <a:ext cx="7119257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Find</a:t>
            </a:r>
            <a:r>
              <a:rPr lang="cs-CZ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54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the</a:t>
            </a:r>
            <a:r>
              <a:rPr lang="cs-CZ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54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original</a:t>
            </a:r>
            <a:r>
              <a:rPr lang="cs-CZ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54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author</a:t>
            </a:r>
            <a:r>
              <a:rPr lang="cs-CZ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</a:p>
          <a:p>
            <a:pPr algn="ctr"/>
            <a:r>
              <a:rPr lang="cs-CZ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 </a:t>
            </a:r>
            <a:r>
              <a:rPr lang="cs-CZ" sz="54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find</a:t>
            </a:r>
            <a:r>
              <a:rPr lang="cs-CZ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cs-CZ" sz="54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out</a:t>
            </a:r>
            <a:r>
              <a:rPr lang="cs-CZ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.</a:t>
            </a:r>
          </a:p>
          <a:p>
            <a:pPr algn="ctr"/>
            <a:endParaRPr lang="cs-CZ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9726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 při hodinách anglického jazyka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Žáci si procvičí transformaci anglické přímé řeči na řeč nepřímou a opačně.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schemas.microsoft.com/office/infopath/2007/PartnerControls"/>
    <ds:schemaRef ds:uri="d19d6491-b662-4d98-996c-1e38fe9d0183"/>
    <ds:schemaRef ds:uri="http://purl.org/dc/dcmitype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1312</TotalTime>
  <Words>519</Words>
  <Application>Microsoft Office PowerPoint</Application>
  <PresentationFormat>Předvádění na obrazovce (16:9)</PresentationFormat>
  <Paragraphs>86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Calibri</vt:lpstr>
      <vt:lpstr>Wingdings</vt:lpstr>
      <vt:lpstr>boxed_powerpoint_16x9_2012-08</vt:lpstr>
      <vt:lpstr>  Dotkněte se inovací CZ.1.07/1.3.00/51.0024  </vt:lpstr>
      <vt:lpstr>Indirect Speech Statements</vt:lpstr>
      <vt:lpstr>Prezentace aplikace PowerPoint</vt:lpstr>
      <vt:lpstr>Use</vt:lpstr>
      <vt:lpstr>Form</vt:lpstr>
      <vt:lpstr>Transform the statements from direct speech into indirect speech.</vt:lpstr>
      <vt:lpstr>Solution:</vt:lpstr>
      <vt:lpstr>Finish the following sentences with your own ideas:</vt:lpstr>
      <vt:lpstr>Suggested Answers:</vt:lpstr>
      <vt:lpstr>Prezentace aplikace PowerPoint</vt:lpstr>
      <vt:lpstr>Suggested Answers:</vt:lpstr>
      <vt:lpstr>Prezentace aplikace PowerPoint</vt:lpstr>
      <vt:lpstr>Prezentace aplikace PowerPoint</vt:lpstr>
      <vt:lpstr>Metodický pokyn</vt:lpstr>
      <vt:lpstr>Zdroje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Zuzana Buberová</cp:lastModifiedBy>
  <cp:revision>54</cp:revision>
  <dcterms:created xsi:type="dcterms:W3CDTF">2014-10-07T08:27:59Z</dcterms:created>
  <dcterms:modified xsi:type="dcterms:W3CDTF">2015-06-08T12:55:25Z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