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C8F1317-B5DA-4FB9-AF40-C37D8CC02131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DFEBA37-83BE-46C1-986D-A6ACDE96FA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71BEF8-E1B9-4C2E-9FF5-10AD2C744E8B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9BBB6B-1A7B-4D0B-9CB2-92D5660427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9BA060-3856-4F22-9541-BD239CB63F8C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404B97-2C1D-446B-82CE-4F4B580092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40BFF5-BA37-445B-8C75-5AFFF893E515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D87C46-092A-421D-9910-D9337C4CE5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FA9281-194B-4B0F-BE35-9CF5008DD7FA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A4F816-1484-4891-934E-80471F19BC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24AAD9-447A-4AAB-9590-95DBF586C10E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760432-6EDA-4253-AA5D-772B63B9DC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CA479-5F91-40D3-B8FA-5DDD5686F49D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1291DF-2A42-4B98-A35A-DF62C94D0E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D6F0BD-3FFB-43D1-B277-89BF69759F1A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196216-03BB-4236-8BC4-E0124E4E0E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59D28-18B0-4470-BD72-4184F1FD7515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9C8F45-8CE9-4FB4-A894-3A287E98CB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3E728F-2B5C-4BBD-8AD0-65659F21354B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307EC-B140-421B-8BEA-8A178EB418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95DB0-271C-4B54-84F9-EAFBD3938B8A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EAAFB8-B05E-4DE6-A51A-1F0CC2A271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0D9026-3671-4663-AEAD-94E89F38FBA4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B7205-90A1-4ED3-B2B2-2BB6459F55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118F53B-2754-48AE-B205-7F91CD595DE8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57CC392-092A-4542-8CDE-F6DB952D46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827088" y="1052513"/>
            <a:ext cx="7772400" cy="14700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Šablona III/2</a:t>
            </a:r>
            <a:r>
              <a:rPr lang="cs-CZ" smtClean="0"/>
              <a:t/>
            </a:r>
            <a:br>
              <a:rPr lang="cs-CZ" smtClean="0"/>
            </a:br>
            <a:r>
              <a:rPr lang="cs-CZ" sz="6000" smtClean="0"/>
              <a:t>OPAKOVÁNÍ-FYZ.VELIČINY 6.r.</a:t>
            </a:r>
            <a:endParaRPr lang="cs-CZ" sz="60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684213" y="2852738"/>
            <a:ext cx="8280400" cy="1752600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dirty="0" err="1" smtClean="0">
                <a:solidFill>
                  <a:srgbClr val="000000"/>
                </a:solidFill>
              </a:rPr>
              <a:t>Mesnerová</a:t>
            </a:r>
            <a:r>
              <a:rPr lang="cs-CZ" sz="4000" dirty="0" smtClean="0">
                <a:solidFill>
                  <a:srgbClr val="000000"/>
                </a:solidFill>
              </a:rPr>
              <a:t> Helena , ZŠ Horní Slavkov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 smtClean="0">
              <a:solidFill>
                <a:srgbClr val="000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rgbClr val="000000"/>
                </a:solidFill>
              </a:rPr>
              <a:t>VY_32_INOVACE_132_OPAKOVÁNÍ- FYZ. VELIČINY 6.r.</a:t>
            </a:r>
            <a:endParaRPr lang="cs-CZ" sz="3000" dirty="0">
              <a:solidFill>
                <a:srgbClr val="000000"/>
              </a:solidFill>
            </a:endParaRPr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9713" y="4868863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Doplň chybějící údaje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95288" y="1557338"/>
          <a:ext cx="8507412" cy="2224087"/>
        </p:xfrm>
        <a:graphic>
          <a:graphicData uri="http://schemas.openxmlformats.org/drawingml/2006/table">
            <a:tbl>
              <a:tblPr firstCol="1" lastCol="1" bandRow="1" bandCol="1">
                <a:tableStyleId>{5C22544A-7EE6-4342-B048-85BDC9FD1C3A}</a:tableStyleId>
              </a:tblPr>
              <a:tblGrid>
                <a:gridCol w="2126822"/>
                <a:gridCol w="2126822"/>
                <a:gridCol w="2126822"/>
                <a:gridCol w="212682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síla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Newton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kg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teplota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Celsia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délka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metr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mᶾ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fontAlgn="t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solidFill>
                  <a:srgbClr val="FFFFFF"/>
                </a:solidFill>
              </a:rPr>
              <a:t>t</a:t>
            </a:r>
            <a:endParaRPr lang="cs-CZ" dirty="0">
              <a:latin typeface="Arial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graphicFrame>
        <p:nvGraphicFramePr>
          <p:cNvPr id="16425" name="Group 41"/>
          <p:cNvGraphicFramePr>
            <a:graphicFrameLocks noGrp="1"/>
          </p:cNvGraphicFramePr>
          <p:nvPr/>
        </p:nvGraphicFramePr>
        <p:xfrm>
          <a:off x="457200" y="1600200"/>
          <a:ext cx="8507413" cy="2228850"/>
        </p:xfrm>
        <a:graphic>
          <a:graphicData uri="http://schemas.openxmlformats.org/drawingml/2006/table">
            <a:tbl>
              <a:tblPr/>
              <a:tblGrid>
                <a:gridCol w="2127250"/>
                <a:gridCol w="2125663"/>
                <a:gridCol w="2127250"/>
                <a:gridCol w="212725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síla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F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NEWTON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hmotnost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kilogram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kg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teplota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Stupeň Celsia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⁰C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čas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sekunda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délka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l, 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metr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objem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metr krychlový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mᶾ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59</Words>
  <Application>Microsoft Office PowerPoint</Application>
  <PresentationFormat>Předvádění na obrazovce (4:3)</PresentationFormat>
  <Paragraphs>44</Paragraphs>
  <Slides>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6" baseType="lpstr">
      <vt:lpstr>Calibri</vt:lpstr>
      <vt:lpstr>Arial</vt:lpstr>
      <vt:lpstr>Motiv systému Office</vt:lpstr>
      <vt:lpstr>Šablona III/2 OPAKOVÁNÍ-FYZ.VELIČINY 6.r.</vt:lpstr>
      <vt:lpstr>Doplň chybějící údaje</vt:lpstr>
      <vt:lpstr>ŘEŠENÍ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</dc:title>
  <dc:creator>PC-12QP</dc:creator>
  <cp:lastModifiedBy>Maminka</cp:lastModifiedBy>
  <cp:revision>11</cp:revision>
  <cp:lastPrinted>2011-05-29T17:23:51Z</cp:lastPrinted>
  <dcterms:created xsi:type="dcterms:W3CDTF">2011-04-19T16:39:12Z</dcterms:created>
  <dcterms:modified xsi:type="dcterms:W3CDTF">2012-03-01T14:19:11Z</dcterms:modified>
</cp:coreProperties>
</file>