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71" r:id="rId12"/>
    <p:sldId id="265" r:id="rId13"/>
    <p:sldId id="266" r:id="rId14"/>
    <p:sldId id="272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F5AD"/>
    <a:srgbClr val="00FF00"/>
    <a:srgbClr val="FC9E8E"/>
    <a:srgbClr val="F595E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47" d="100"/>
          <a:sy n="47" d="100"/>
        </p:scale>
        <p:origin x="-117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</a:t>
          </a:r>
          <a:r>
            <a:rPr lang="cs-CZ" sz="2000" baseline="0" dirty="0" err="1" smtClean="0"/>
            <a:t>Fruit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Fruit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ECEB29-9FBD-404D-8C24-2F7780C7DDC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FAE088-72FC-4BFA-A041-A373C44EEE92}" type="presOf" srcId="{B651F6E3-6281-48DB-9319-2AEAFDAE7572}" destId="{6BB5E863-4638-4E1D-BFDE-399D028AC4ED}" srcOrd="1" destOrd="0" presId="urn:microsoft.com/office/officeart/2005/8/layout/target3"/>
    <dgm:cxn modelId="{195433B2-A662-4EF1-A324-085029F114F0}" type="presOf" srcId="{D1D4F407-5343-4D3F-B5B9-D407B03CAEB4}" destId="{D005CE8C-CC26-4C3E-AC11-E15060ECD759}" srcOrd="0" destOrd="0" presId="urn:microsoft.com/office/officeart/2005/8/layout/target3"/>
    <dgm:cxn modelId="{564D078A-7247-4CBF-A769-38AAF9F206A5}" type="presOf" srcId="{757F3AB3-0718-4624-B441-E567A8F0AB56}" destId="{333A1088-737F-45CB-B68E-254E46348037}" srcOrd="0" destOrd="0" presId="urn:microsoft.com/office/officeart/2005/8/layout/target3"/>
    <dgm:cxn modelId="{26A92D64-68B0-4AA7-9825-8A91B61AA26B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B8233D9-C4CE-4594-82D0-44C609D9052C}" type="presOf" srcId="{D8197B8C-B260-4A16-BDF4-0947B075E274}" destId="{25B08C86-7E15-44DC-BE7F-FFB55DD49D12}" srcOrd="0" destOrd="0" presId="urn:microsoft.com/office/officeart/2005/8/layout/target3"/>
    <dgm:cxn modelId="{E9EC77CD-B880-4357-91AE-B83886719C5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CA18F2-3730-4B32-8B9C-BD44FED50D74}" type="presOf" srcId="{B651F6E3-6281-48DB-9319-2AEAFDAE7572}" destId="{619D679B-A015-4ECF-8348-D1034C574F40}" srcOrd="0" destOrd="0" presId="urn:microsoft.com/office/officeart/2005/8/layout/target3"/>
    <dgm:cxn modelId="{E0373F26-F3FE-40BB-B5DC-FDC8CA7DE866}" type="presOf" srcId="{4C35D32F-0EAB-4CD7-82EE-45574DC2A586}" destId="{8BEBB6EC-1DAA-4CAC-8A25-BC0FCBD5DBD5}" srcOrd="0" destOrd="0" presId="urn:microsoft.com/office/officeart/2005/8/layout/target3"/>
    <dgm:cxn modelId="{B510C396-2351-42BD-9E58-38A2A30F53FB}" type="presOf" srcId="{4C35D32F-0EAB-4CD7-82EE-45574DC2A586}" destId="{890E4F0B-2866-4A3F-A3C7-2A14B1797930}" srcOrd="1" destOrd="0" presId="urn:microsoft.com/office/officeart/2005/8/layout/target3"/>
    <dgm:cxn modelId="{136E9B8E-EFBB-48EC-985A-FA7262C9B12E}" type="presOf" srcId="{D8197B8C-B260-4A16-BDF4-0947B075E274}" destId="{5A5FFA88-C948-4069-8E93-59FA12366E83}" srcOrd="1" destOrd="0" presId="urn:microsoft.com/office/officeart/2005/8/layout/target3"/>
    <dgm:cxn modelId="{480B7AAD-3CDC-4352-B221-65B6B7730927}" type="presParOf" srcId="{333A1088-737F-45CB-B68E-254E46348037}" destId="{F5ABB229-8D3B-4694-996A-96F23CF14429}" srcOrd="0" destOrd="0" presId="urn:microsoft.com/office/officeart/2005/8/layout/target3"/>
    <dgm:cxn modelId="{CCEA4A23-440A-4C60-B435-8D7D0BD16915}" type="presParOf" srcId="{333A1088-737F-45CB-B68E-254E46348037}" destId="{F41139FD-01EE-4571-8B17-4FB00FC51163}" srcOrd="1" destOrd="0" presId="urn:microsoft.com/office/officeart/2005/8/layout/target3"/>
    <dgm:cxn modelId="{38A49611-A6B1-459D-8884-C3D50969490E}" type="presParOf" srcId="{333A1088-737F-45CB-B68E-254E46348037}" destId="{D005CE8C-CC26-4C3E-AC11-E15060ECD759}" srcOrd="2" destOrd="0" presId="urn:microsoft.com/office/officeart/2005/8/layout/target3"/>
    <dgm:cxn modelId="{2252D689-C688-42DD-BBD8-A3D29B3E183E}" type="presParOf" srcId="{333A1088-737F-45CB-B68E-254E46348037}" destId="{2C702D82-9B77-49B7-9568-BB8EB47C3372}" srcOrd="3" destOrd="0" presId="urn:microsoft.com/office/officeart/2005/8/layout/target3"/>
    <dgm:cxn modelId="{98C6A4B0-DE4D-4E8E-A1A1-5325754067BA}" type="presParOf" srcId="{333A1088-737F-45CB-B68E-254E46348037}" destId="{A52A0455-90FF-4808-ABD0-F02540D31D5A}" srcOrd="4" destOrd="0" presId="urn:microsoft.com/office/officeart/2005/8/layout/target3"/>
    <dgm:cxn modelId="{9104E0B4-E3B4-490B-9AAB-7B03EEAE3A7F}" type="presParOf" srcId="{333A1088-737F-45CB-B68E-254E46348037}" destId="{6140AFEC-043D-4C43-A2F9-D0F5331DF3A3}" srcOrd="5" destOrd="0" presId="urn:microsoft.com/office/officeart/2005/8/layout/target3"/>
    <dgm:cxn modelId="{6F07BD4E-3C80-4587-B4DE-F14C50527474}" type="presParOf" srcId="{333A1088-737F-45CB-B68E-254E46348037}" destId="{9358AC05-5D7D-4327-9F80-1AD486AEA664}" srcOrd="6" destOrd="0" presId="urn:microsoft.com/office/officeart/2005/8/layout/target3"/>
    <dgm:cxn modelId="{7ABF38AC-C425-425C-A886-62BFB854AA2B}" type="presParOf" srcId="{333A1088-737F-45CB-B68E-254E46348037}" destId="{313FC574-E1CD-4FB4-B054-0B805CE0447D}" srcOrd="7" destOrd="0" presId="urn:microsoft.com/office/officeart/2005/8/layout/target3"/>
    <dgm:cxn modelId="{E7034C65-7CB5-4134-AD88-0D5032811C21}" type="presParOf" srcId="{333A1088-737F-45CB-B68E-254E46348037}" destId="{619D679B-A015-4ECF-8348-D1034C574F40}" srcOrd="8" destOrd="0" presId="urn:microsoft.com/office/officeart/2005/8/layout/target3"/>
    <dgm:cxn modelId="{CA4100E1-EEB1-4A87-B165-764293A5045E}" type="presParOf" srcId="{333A1088-737F-45CB-B68E-254E46348037}" destId="{322283A8-4A27-4CDA-BAE3-F381106A9174}" srcOrd="9" destOrd="0" presId="urn:microsoft.com/office/officeart/2005/8/layout/target3"/>
    <dgm:cxn modelId="{383247B6-06BD-4E4A-9B12-8258D3AD68D7}" type="presParOf" srcId="{333A1088-737F-45CB-B68E-254E46348037}" destId="{FFC9F71D-1B4F-4AD9-A4A6-86ADEFC8AF5C}" srcOrd="10" destOrd="0" presId="urn:microsoft.com/office/officeart/2005/8/layout/target3"/>
    <dgm:cxn modelId="{1F89782B-C625-44EB-9B88-AF93B148DE60}" type="presParOf" srcId="{333A1088-737F-45CB-B68E-254E46348037}" destId="{25B08C86-7E15-44DC-BE7F-FFB55DD49D12}" srcOrd="11" destOrd="0" presId="urn:microsoft.com/office/officeart/2005/8/layout/target3"/>
    <dgm:cxn modelId="{79563612-1088-41E5-B6BF-233B33456E75}" type="presParOf" srcId="{333A1088-737F-45CB-B68E-254E46348037}" destId="{76644BE8-9D7C-4C09-B250-3D10AF48CBB7}" srcOrd="12" destOrd="0" presId="urn:microsoft.com/office/officeart/2005/8/layout/target3"/>
    <dgm:cxn modelId="{7DC6A70E-3D2F-4561-955B-ECF4076FD054}" type="presParOf" srcId="{333A1088-737F-45CB-B68E-254E46348037}" destId="{EE85B701-7295-41C0-BA7A-34D3756A2AE6}" srcOrd="13" destOrd="0" presId="urn:microsoft.com/office/officeart/2005/8/layout/target3"/>
    <dgm:cxn modelId="{7504ED18-1A96-4A42-94CA-B487BD0ED45D}" type="presParOf" srcId="{333A1088-737F-45CB-B68E-254E46348037}" destId="{8BEBB6EC-1DAA-4CAC-8A25-BC0FCBD5DBD5}" srcOrd="14" destOrd="0" presId="urn:microsoft.com/office/officeart/2005/8/layout/target3"/>
    <dgm:cxn modelId="{EFBC4AD7-6B1F-4002-9642-8533BC5AC656}" type="presParOf" srcId="{333A1088-737F-45CB-B68E-254E46348037}" destId="{AED2198E-93D5-4001-81B4-73124B309672}" srcOrd="15" destOrd="0" presId="urn:microsoft.com/office/officeart/2005/8/layout/target3"/>
    <dgm:cxn modelId="{E242759F-5758-430B-BF14-1439CD88A934}" type="presParOf" srcId="{333A1088-737F-45CB-B68E-254E46348037}" destId="{2BE915AB-18AA-4053-B92C-3BFC9ED204BB}" srcOrd="16" destOrd="0" presId="urn:microsoft.com/office/officeart/2005/8/layout/target3"/>
    <dgm:cxn modelId="{6B8F7075-D734-48A9-A481-2B8C2F19E7A5}" type="presParOf" srcId="{333A1088-737F-45CB-B68E-254E46348037}" destId="{6BB5E863-4638-4E1D-BFDE-399D028AC4ED}" srcOrd="17" destOrd="0" presId="urn:microsoft.com/office/officeart/2005/8/layout/target3"/>
    <dgm:cxn modelId="{992AEDA9-3915-4B6F-B15E-12DF02DE28CC}" type="presParOf" srcId="{333A1088-737F-45CB-B68E-254E46348037}" destId="{5A5FFA88-C948-4069-8E93-59FA12366E83}" srcOrd="18" destOrd="0" presId="urn:microsoft.com/office/officeart/2005/8/layout/target3"/>
    <dgm:cxn modelId="{03888449-E3F0-42ED-89B4-788799F297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F7B675-D11F-41CA-8716-8D9EF819CCC1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E2646AF-AB07-4567-AA05-F475A73E3FE7}">
      <dgm:prSet phldrT="[Text]"/>
      <dgm:spPr/>
      <dgm:t>
        <a:bodyPr/>
        <a:lstStyle/>
        <a:p>
          <a:r>
            <a:rPr lang="cs-CZ" dirty="0" smtClean="0"/>
            <a:t> lemon</a:t>
          </a:r>
          <a:endParaRPr lang="cs-CZ" dirty="0"/>
        </a:p>
      </dgm:t>
    </dgm:pt>
    <dgm:pt modelId="{82A265B8-8526-4ECD-8BBC-597841CD9943}" type="parTrans" cxnId="{C49B156F-1B4F-4306-B013-E881C86A489D}">
      <dgm:prSet/>
      <dgm:spPr/>
      <dgm:t>
        <a:bodyPr/>
        <a:lstStyle/>
        <a:p>
          <a:endParaRPr lang="cs-CZ"/>
        </a:p>
      </dgm:t>
    </dgm:pt>
    <dgm:pt modelId="{E811D2D6-3FF2-4B24-B486-EFED836E5185}" type="sibTrans" cxnId="{C49B156F-1B4F-4306-B013-E881C86A489D}">
      <dgm:prSet/>
      <dgm:spPr/>
      <dgm:t>
        <a:bodyPr/>
        <a:lstStyle/>
        <a:p>
          <a:endParaRPr lang="cs-CZ"/>
        </a:p>
      </dgm:t>
    </dgm:pt>
    <dgm:pt modelId="{6A801DA5-A10F-43E7-8CA9-38160814A700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strawberry</a:t>
          </a:r>
          <a:endParaRPr lang="cs-CZ" dirty="0"/>
        </a:p>
      </dgm:t>
    </dgm:pt>
    <dgm:pt modelId="{F69E855F-76F0-44AC-97F2-703FD0168B24}" type="parTrans" cxnId="{9AB57B50-863E-4AAD-AD82-17A5F5DF79AE}">
      <dgm:prSet/>
      <dgm:spPr/>
      <dgm:t>
        <a:bodyPr/>
        <a:lstStyle/>
        <a:p>
          <a:endParaRPr lang="cs-CZ"/>
        </a:p>
      </dgm:t>
    </dgm:pt>
    <dgm:pt modelId="{11163C08-D126-4C36-B554-10904828D0CF}" type="sibTrans" cxnId="{9AB57B50-863E-4AAD-AD82-17A5F5DF79AE}">
      <dgm:prSet/>
      <dgm:spPr/>
      <dgm:t>
        <a:bodyPr/>
        <a:lstStyle/>
        <a:p>
          <a:endParaRPr lang="cs-CZ"/>
        </a:p>
      </dgm:t>
    </dgm:pt>
    <dgm:pt modelId="{45C2E2ED-CB36-4799-9872-DA89770BD85D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banana</a:t>
          </a:r>
          <a:endParaRPr lang="cs-CZ" dirty="0"/>
        </a:p>
      </dgm:t>
    </dgm:pt>
    <dgm:pt modelId="{8F6EF4B7-1BA3-4A41-8825-801ACC254189}" type="parTrans" cxnId="{285757B4-35F7-4758-99A2-29E23649A702}">
      <dgm:prSet/>
      <dgm:spPr/>
      <dgm:t>
        <a:bodyPr/>
        <a:lstStyle/>
        <a:p>
          <a:endParaRPr lang="cs-CZ"/>
        </a:p>
      </dgm:t>
    </dgm:pt>
    <dgm:pt modelId="{C27CE5D9-2E69-412D-A903-4ED3D945964E}" type="sibTrans" cxnId="{285757B4-35F7-4758-99A2-29E23649A702}">
      <dgm:prSet/>
      <dgm:spPr/>
      <dgm:t>
        <a:bodyPr/>
        <a:lstStyle/>
        <a:p>
          <a:endParaRPr lang="cs-CZ"/>
        </a:p>
      </dgm:t>
    </dgm:pt>
    <dgm:pt modelId="{E2F382EE-3B96-4DE7-987D-A52A8722BD59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cherry</a:t>
          </a:r>
          <a:endParaRPr lang="cs-CZ" dirty="0"/>
        </a:p>
      </dgm:t>
    </dgm:pt>
    <dgm:pt modelId="{EBC4918B-EA5C-4761-AF6B-505410EA0DF1}" type="parTrans" cxnId="{5CD8A137-84C9-4F51-AF67-4BF7976776C8}">
      <dgm:prSet/>
      <dgm:spPr/>
      <dgm:t>
        <a:bodyPr/>
        <a:lstStyle/>
        <a:p>
          <a:endParaRPr lang="cs-CZ"/>
        </a:p>
      </dgm:t>
    </dgm:pt>
    <dgm:pt modelId="{91D592F3-1831-48CD-8935-0D7CEF99D6D9}" type="sibTrans" cxnId="{5CD8A137-84C9-4F51-AF67-4BF7976776C8}">
      <dgm:prSet/>
      <dgm:spPr/>
      <dgm:t>
        <a:bodyPr/>
        <a:lstStyle/>
        <a:p>
          <a:endParaRPr lang="cs-CZ"/>
        </a:p>
      </dgm:t>
    </dgm:pt>
    <dgm:pt modelId="{9869C129-BC31-40F5-95B3-AE56B94FAA7E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apple</a:t>
          </a:r>
          <a:r>
            <a:rPr lang="cs-CZ" dirty="0" smtClean="0"/>
            <a:t> </a:t>
          </a:r>
          <a:endParaRPr lang="cs-CZ" dirty="0"/>
        </a:p>
      </dgm:t>
    </dgm:pt>
    <dgm:pt modelId="{DAD1C0BB-369C-4EB9-A62B-F6C6A65DE873}" type="parTrans" cxnId="{98B1A6F7-B1DF-426B-B99F-619132F42D2D}">
      <dgm:prSet/>
      <dgm:spPr/>
      <dgm:t>
        <a:bodyPr/>
        <a:lstStyle/>
        <a:p>
          <a:endParaRPr lang="cs-CZ"/>
        </a:p>
      </dgm:t>
    </dgm:pt>
    <dgm:pt modelId="{1878324B-C50C-47BA-8282-83DB523945AC}" type="sibTrans" cxnId="{98B1A6F7-B1DF-426B-B99F-619132F42D2D}">
      <dgm:prSet/>
      <dgm:spPr/>
      <dgm:t>
        <a:bodyPr/>
        <a:lstStyle/>
        <a:p>
          <a:endParaRPr lang="cs-CZ"/>
        </a:p>
      </dgm:t>
    </dgm:pt>
    <dgm:pt modelId="{67E1C960-35E7-4DC2-B24E-4F7A931ECA33}" type="pres">
      <dgm:prSet presAssocID="{32F7B675-D11F-41CA-8716-8D9EF819CCC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80E4A7-89C6-4A62-9E7F-A0D0073B6984}" type="pres">
      <dgm:prSet presAssocID="{AE2646AF-AB07-4567-AA05-F475A73E3FE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06C776-B9B8-4ED5-BFB9-F585F8547798}" type="pres">
      <dgm:prSet presAssocID="{AE2646AF-AB07-4567-AA05-F475A73E3FE7}" presName="spNode" presStyleCnt="0"/>
      <dgm:spPr/>
    </dgm:pt>
    <dgm:pt modelId="{149046C1-9BB1-4190-9680-C97EE635FD66}" type="pres">
      <dgm:prSet presAssocID="{E811D2D6-3FF2-4B24-B486-EFED836E518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EBA63087-DEF3-4522-9348-3C5CB13BFCAC}" type="pres">
      <dgm:prSet presAssocID="{6A801DA5-A10F-43E7-8CA9-38160814A70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5CC80-286D-4C46-AE66-A62EE6BBA37B}" type="pres">
      <dgm:prSet presAssocID="{6A801DA5-A10F-43E7-8CA9-38160814A700}" presName="spNode" presStyleCnt="0"/>
      <dgm:spPr/>
    </dgm:pt>
    <dgm:pt modelId="{E02C1118-75C5-4957-A89C-42DF658369F6}" type="pres">
      <dgm:prSet presAssocID="{11163C08-D126-4C36-B554-10904828D0CF}" presName="sibTrans" presStyleLbl="sibTrans1D1" presStyleIdx="1" presStyleCnt="5"/>
      <dgm:spPr/>
      <dgm:t>
        <a:bodyPr/>
        <a:lstStyle/>
        <a:p>
          <a:endParaRPr lang="cs-CZ"/>
        </a:p>
      </dgm:t>
    </dgm:pt>
    <dgm:pt modelId="{356F229B-F739-4DB4-A95B-BE9BA86446A7}" type="pres">
      <dgm:prSet presAssocID="{45C2E2ED-CB36-4799-9872-DA89770BD85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908F0F-0AB7-4BB6-A142-811F3196FB41}" type="pres">
      <dgm:prSet presAssocID="{45C2E2ED-CB36-4799-9872-DA89770BD85D}" presName="spNode" presStyleCnt="0"/>
      <dgm:spPr/>
    </dgm:pt>
    <dgm:pt modelId="{8BCB8619-7529-4293-9B46-D6E966B650B8}" type="pres">
      <dgm:prSet presAssocID="{C27CE5D9-2E69-412D-A903-4ED3D945964E}" presName="sibTrans" presStyleLbl="sibTrans1D1" presStyleIdx="2" presStyleCnt="5"/>
      <dgm:spPr/>
      <dgm:t>
        <a:bodyPr/>
        <a:lstStyle/>
        <a:p>
          <a:endParaRPr lang="cs-CZ"/>
        </a:p>
      </dgm:t>
    </dgm:pt>
    <dgm:pt modelId="{CF9E86E5-8A3C-471B-8DF2-8CA541467782}" type="pres">
      <dgm:prSet presAssocID="{E2F382EE-3B96-4DE7-987D-A52A8722BD5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75BD7A-D75D-43F6-A2D4-28116EE7B80B}" type="pres">
      <dgm:prSet presAssocID="{E2F382EE-3B96-4DE7-987D-A52A8722BD59}" presName="spNode" presStyleCnt="0"/>
      <dgm:spPr/>
    </dgm:pt>
    <dgm:pt modelId="{39F3474A-AA54-41CA-9954-A9808DD5387C}" type="pres">
      <dgm:prSet presAssocID="{91D592F3-1831-48CD-8935-0D7CEF99D6D9}" presName="sibTrans" presStyleLbl="sibTrans1D1" presStyleIdx="3" presStyleCnt="5"/>
      <dgm:spPr/>
      <dgm:t>
        <a:bodyPr/>
        <a:lstStyle/>
        <a:p>
          <a:endParaRPr lang="cs-CZ"/>
        </a:p>
      </dgm:t>
    </dgm:pt>
    <dgm:pt modelId="{73E1E08F-295C-4EED-95F0-83C42A37F8C2}" type="pres">
      <dgm:prSet presAssocID="{9869C129-BC31-40F5-95B3-AE56B94FAA7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8B719-F74A-4184-BA62-E8049C24D364}" type="pres">
      <dgm:prSet presAssocID="{9869C129-BC31-40F5-95B3-AE56B94FAA7E}" presName="spNode" presStyleCnt="0"/>
      <dgm:spPr/>
    </dgm:pt>
    <dgm:pt modelId="{10A0D38A-4507-4BC9-B4CA-1B5960FD637C}" type="pres">
      <dgm:prSet presAssocID="{1878324B-C50C-47BA-8282-83DB523945A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BD97D128-3954-47C1-9C95-48392C54CEDF}" type="presOf" srcId="{32F7B675-D11F-41CA-8716-8D9EF819CCC1}" destId="{67E1C960-35E7-4DC2-B24E-4F7A931ECA33}" srcOrd="0" destOrd="0" presId="urn:microsoft.com/office/officeart/2005/8/layout/cycle6"/>
    <dgm:cxn modelId="{3EFDFF40-2384-4B4B-9161-A46F1392265F}" type="presOf" srcId="{1878324B-C50C-47BA-8282-83DB523945AC}" destId="{10A0D38A-4507-4BC9-B4CA-1B5960FD637C}" srcOrd="0" destOrd="0" presId="urn:microsoft.com/office/officeart/2005/8/layout/cycle6"/>
    <dgm:cxn modelId="{661F939E-00E6-4EDF-A28F-062727583B15}" type="presOf" srcId="{11163C08-D126-4C36-B554-10904828D0CF}" destId="{E02C1118-75C5-4957-A89C-42DF658369F6}" srcOrd="0" destOrd="0" presId="urn:microsoft.com/office/officeart/2005/8/layout/cycle6"/>
    <dgm:cxn modelId="{559F26F2-E7A6-4FEC-A61B-C7377E2E75F3}" type="presOf" srcId="{E2F382EE-3B96-4DE7-987D-A52A8722BD59}" destId="{CF9E86E5-8A3C-471B-8DF2-8CA541467782}" srcOrd="0" destOrd="0" presId="urn:microsoft.com/office/officeart/2005/8/layout/cycle6"/>
    <dgm:cxn modelId="{7A77DA58-7443-4580-9AC9-6A68D2649E47}" type="presOf" srcId="{9869C129-BC31-40F5-95B3-AE56B94FAA7E}" destId="{73E1E08F-295C-4EED-95F0-83C42A37F8C2}" srcOrd="0" destOrd="0" presId="urn:microsoft.com/office/officeart/2005/8/layout/cycle6"/>
    <dgm:cxn modelId="{D55B97B3-6993-4C33-B362-5B4A3C246D5C}" type="presOf" srcId="{6A801DA5-A10F-43E7-8CA9-38160814A700}" destId="{EBA63087-DEF3-4522-9348-3C5CB13BFCAC}" srcOrd="0" destOrd="0" presId="urn:microsoft.com/office/officeart/2005/8/layout/cycle6"/>
    <dgm:cxn modelId="{5CD8A137-84C9-4F51-AF67-4BF7976776C8}" srcId="{32F7B675-D11F-41CA-8716-8D9EF819CCC1}" destId="{E2F382EE-3B96-4DE7-987D-A52A8722BD59}" srcOrd="3" destOrd="0" parTransId="{EBC4918B-EA5C-4761-AF6B-505410EA0DF1}" sibTransId="{91D592F3-1831-48CD-8935-0D7CEF99D6D9}"/>
    <dgm:cxn modelId="{C49B156F-1B4F-4306-B013-E881C86A489D}" srcId="{32F7B675-D11F-41CA-8716-8D9EF819CCC1}" destId="{AE2646AF-AB07-4567-AA05-F475A73E3FE7}" srcOrd="0" destOrd="0" parTransId="{82A265B8-8526-4ECD-8BBC-597841CD9943}" sibTransId="{E811D2D6-3FF2-4B24-B486-EFED836E5185}"/>
    <dgm:cxn modelId="{285757B4-35F7-4758-99A2-29E23649A702}" srcId="{32F7B675-D11F-41CA-8716-8D9EF819CCC1}" destId="{45C2E2ED-CB36-4799-9872-DA89770BD85D}" srcOrd="2" destOrd="0" parTransId="{8F6EF4B7-1BA3-4A41-8825-801ACC254189}" sibTransId="{C27CE5D9-2E69-412D-A903-4ED3D945964E}"/>
    <dgm:cxn modelId="{C4388058-7705-4063-947A-F23E5B7F903C}" type="presOf" srcId="{45C2E2ED-CB36-4799-9872-DA89770BD85D}" destId="{356F229B-F739-4DB4-A95B-BE9BA86446A7}" srcOrd="0" destOrd="0" presId="urn:microsoft.com/office/officeart/2005/8/layout/cycle6"/>
    <dgm:cxn modelId="{109043EA-D4E9-41A8-8B1F-4F1E8CC34096}" type="presOf" srcId="{AE2646AF-AB07-4567-AA05-F475A73E3FE7}" destId="{EB80E4A7-89C6-4A62-9E7F-A0D0073B6984}" srcOrd="0" destOrd="0" presId="urn:microsoft.com/office/officeart/2005/8/layout/cycle6"/>
    <dgm:cxn modelId="{9AB57B50-863E-4AAD-AD82-17A5F5DF79AE}" srcId="{32F7B675-D11F-41CA-8716-8D9EF819CCC1}" destId="{6A801DA5-A10F-43E7-8CA9-38160814A700}" srcOrd="1" destOrd="0" parTransId="{F69E855F-76F0-44AC-97F2-703FD0168B24}" sibTransId="{11163C08-D126-4C36-B554-10904828D0CF}"/>
    <dgm:cxn modelId="{98B1A6F7-B1DF-426B-B99F-619132F42D2D}" srcId="{32F7B675-D11F-41CA-8716-8D9EF819CCC1}" destId="{9869C129-BC31-40F5-95B3-AE56B94FAA7E}" srcOrd="4" destOrd="0" parTransId="{DAD1C0BB-369C-4EB9-A62B-F6C6A65DE873}" sibTransId="{1878324B-C50C-47BA-8282-83DB523945AC}"/>
    <dgm:cxn modelId="{5D2D3B31-CF46-4AAE-9EC4-2BEF0837628E}" type="presOf" srcId="{91D592F3-1831-48CD-8935-0D7CEF99D6D9}" destId="{39F3474A-AA54-41CA-9954-A9808DD5387C}" srcOrd="0" destOrd="0" presId="urn:microsoft.com/office/officeart/2005/8/layout/cycle6"/>
    <dgm:cxn modelId="{968A2470-33BB-44C5-AC1C-45834F0F71A0}" type="presOf" srcId="{E811D2D6-3FF2-4B24-B486-EFED836E5185}" destId="{149046C1-9BB1-4190-9680-C97EE635FD66}" srcOrd="0" destOrd="0" presId="urn:microsoft.com/office/officeart/2005/8/layout/cycle6"/>
    <dgm:cxn modelId="{C7EDF841-A181-4633-9B11-B11DEED64DB3}" type="presOf" srcId="{C27CE5D9-2E69-412D-A903-4ED3D945964E}" destId="{8BCB8619-7529-4293-9B46-D6E966B650B8}" srcOrd="0" destOrd="0" presId="urn:microsoft.com/office/officeart/2005/8/layout/cycle6"/>
    <dgm:cxn modelId="{200D2A8D-0822-49F0-B4FC-2001866D49F4}" type="presParOf" srcId="{67E1C960-35E7-4DC2-B24E-4F7A931ECA33}" destId="{EB80E4A7-89C6-4A62-9E7F-A0D0073B6984}" srcOrd="0" destOrd="0" presId="urn:microsoft.com/office/officeart/2005/8/layout/cycle6"/>
    <dgm:cxn modelId="{E467AC15-9F58-46A5-A817-994360D08A8D}" type="presParOf" srcId="{67E1C960-35E7-4DC2-B24E-4F7A931ECA33}" destId="{2A06C776-B9B8-4ED5-BFB9-F585F8547798}" srcOrd="1" destOrd="0" presId="urn:microsoft.com/office/officeart/2005/8/layout/cycle6"/>
    <dgm:cxn modelId="{57D4323C-C45E-49EA-A0D4-DEEE92505B26}" type="presParOf" srcId="{67E1C960-35E7-4DC2-B24E-4F7A931ECA33}" destId="{149046C1-9BB1-4190-9680-C97EE635FD66}" srcOrd="2" destOrd="0" presId="urn:microsoft.com/office/officeart/2005/8/layout/cycle6"/>
    <dgm:cxn modelId="{ED659DB8-42D9-483B-96BD-5C8FA05D4826}" type="presParOf" srcId="{67E1C960-35E7-4DC2-B24E-4F7A931ECA33}" destId="{EBA63087-DEF3-4522-9348-3C5CB13BFCAC}" srcOrd="3" destOrd="0" presId="urn:microsoft.com/office/officeart/2005/8/layout/cycle6"/>
    <dgm:cxn modelId="{EED5D4A1-973B-4C8A-B572-9F06C32B8A6E}" type="presParOf" srcId="{67E1C960-35E7-4DC2-B24E-4F7A931ECA33}" destId="{7B05CC80-286D-4C46-AE66-A62EE6BBA37B}" srcOrd="4" destOrd="0" presId="urn:microsoft.com/office/officeart/2005/8/layout/cycle6"/>
    <dgm:cxn modelId="{7A2A3EEB-4E40-4524-8385-D0593ABD0D10}" type="presParOf" srcId="{67E1C960-35E7-4DC2-B24E-4F7A931ECA33}" destId="{E02C1118-75C5-4957-A89C-42DF658369F6}" srcOrd="5" destOrd="0" presId="urn:microsoft.com/office/officeart/2005/8/layout/cycle6"/>
    <dgm:cxn modelId="{2C5896BA-FFAF-47E2-AB61-573F86F559C9}" type="presParOf" srcId="{67E1C960-35E7-4DC2-B24E-4F7A931ECA33}" destId="{356F229B-F739-4DB4-A95B-BE9BA86446A7}" srcOrd="6" destOrd="0" presId="urn:microsoft.com/office/officeart/2005/8/layout/cycle6"/>
    <dgm:cxn modelId="{BD64FD06-A23B-4ED8-A129-4ABB98E8CD12}" type="presParOf" srcId="{67E1C960-35E7-4DC2-B24E-4F7A931ECA33}" destId="{ED908F0F-0AB7-4BB6-A142-811F3196FB41}" srcOrd="7" destOrd="0" presId="urn:microsoft.com/office/officeart/2005/8/layout/cycle6"/>
    <dgm:cxn modelId="{DA0A5609-02AA-4156-B32C-8F1A125B0299}" type="presParOf" srcId="{67E1C960-35E7-4DC2-B24E-4F7A931ECA33}" destId="{8BCB8619-7529-4293-9B46-D6E966B650B8}" srcOrd="8" destOrd="0" presId="urn:microsoft.com/office/officeart/2005/8/layout/cycle6"/>
    <dgm:cxn modelId="{EFE6BE8C-BCC0-4E92-974E-6BB2B2ED9E9D}" type="presParOf" srcId="{67E1C960-35E7-4DC2-B24E-4F7A931ECA33}" destId="{CF9E86E5-8A3C-471B-8DF2-8CA541467782}" srcOrd="9" destOrd="0" presId="urn:microsoft.com/office/officeart/2005/8/layout/cycle6"/>
    <dgm:cxn modelId="{9C612DD3-51B0-4E33-9725-8F3ED4A017A3}" type="presParOf" srcId="{67E1C960-35E7-4DC2-B24E-4F7A931ECA33}" destId="{4E75BD7A-D75D-43F6-A2D4-28116EE7B80B}" srcOrd="10" destOrd="0" presId="urn:microsoft.com/office/officeart/2005/8/layout/cycle6"/>
    <dgm:cxn modelId="{FE013902-93BB-4694-8895-C0C6F161AB8D}" type="presParOf" srcId="{67E1C960-35E7-4DC2-B24E-4F7A931ECA33}" destId="{39F3474A-AA54-41CA-9954-A9808DD5387C}" srcOrd="11" destOrd="0" presId="urn:microsoft.com/office/officeart/2005/8/layout/cycle6"/>
    <dgm:cxn modelId="{915435C4-A255-4DB9-9FE1-9EFFA2B571DB}" type="presParOf" srcId="{67E1C960-35E7-4DC2-B24E-4F7A931ECA33}" destId="{73E1E08F-295C-4EED-95F0-83C42A37F8C2}" srcOrd="12" destOrd="0" presId="urn:microsoft.com/office/officeart/2005/8/layout/cycle6"/>
    <dgm:cxn modelId="{11EB7386-1E19-499E-8E62-E4FEBEDA902D}" type="presParOf" srcId="{67E1C960-35E7-4DC2-B24E-4F7A931ECA33}" destId="{0A38B719-F74A-4184-BA62-E8049C24D364}" srcOrd="13" destOrd="0" presId="urn:microsoft.com/office/officeart/2005/8/layout/cycle6"/>
    <dgm:cxn modelId="{6BAB53C7-3495-4746-A4CB-BF29FBC2CD9F}" type="presParOf" srcId="{67E1C960-35E7-4DC2-B24E-4F7A931ECA33}" destId="{10A0D38A-4507-4BC9-B4CA-1B5960FD637C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E62DAB-580C-428D-8E6C-48C1A66316BF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3AF7C0-2E6F-4292-9008-5CE2F5B314E1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orange</a:t>
          </a:r>
          <a:endParaRPr lang="cs-CZ" dirty="0"/>
        </a:p>
      </dgm:t>
    </dgm:pt>
    <dgm:pt modelId="{432CA8E4-45AE-42DF-84D4-05135329EC8C}" type="parTrans" cxnId="{3ADCA9C3-9BED-43E2-B3DF-D6EE9A9864FA}">
      <dgm:prSet/>
      <dgm:spPr/>
      <dgm:t>
        <a:bodyPr/>
        <a:lstStyle/>
        <a:p>
          <a:endParaRPr lang="cs-CZ"/>
        </a:p>
      </dgm:t>
    </dgm:pt>
    <dgm:pt modelId="{01E010C9-75E3-4A10-AE6B-32D277416152}" type="sibTrans" cxnId="{3ADCA9C3-9BED-43E2-B3DF-D6EE9A9864FA}">
      <dgm:prSet/>
      <dgm:spPr/>
      <dgm:t>
        <a:bodyPr/>
        <a:lstStyle/>
        <a:p>
          <a:endParaRPr lang="cs-CZ"/>
        </a:p>
      </dgm:t>
    </dgm:pt>
    <dgm:pt modelId="{6368CB10-A0B1-4CB9-BB1C-209C6CEE43DA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grapes</a:t>
          </a:r>
          <a:endParaRPr lang="cs-CZ" dirty="0"/>
        </a:p>
      </dgm:t>
    </dgm:pt>
    <dgm:pt modelId="{D09F9833-CAED-4B6B-A083-1734216EE579}" type="parTrans" cxnId="{F56D94F2-6FBA-4889-BA12-BE2A220DCEE5}">
      <dgm:prSet/>
      <dgm:spPr/>
      <dgm:t>
        <a:bodyPr/>
        <a:lstStyle/>
        <a:p>
          <a:endParaRPr lang="cs-CZ"/>
        </a:p>
      </dgm:t>
    </dgm:pt>
    <dgm:pt modelId="{208DB7C1-0290-4AF8-8F70-1EF462434628}" type="sibTrans" cxnId="{F56D94F2-6FBA-4889-BA12-BE2A220DCEE5}">
      <dgm:prSet/>
      <dgm:spPr/>
      <dgm:t>
        <a:bodyPr/>
        <a:lstStyle/>
        <a:p>
          <a:endParaRPr lang="cs-CZ"/>
        </a:p>
      </dgm:t>
    </dgm:pt>
    <dgm:pt modelId="{ECB3B29E-A24E-428A-9FF8-41A98047FC85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plum</a:t>
          </a:r>
          <a:endParaRPr lang="cs-CZ" dirty="0"/>
        </a:p>
      </dgm:t>
    </dgm:pt>
    <dgm:pt modelId="{60A70725-A33B-4D82-81A7-B728A29F2F64}" type="parTrans" cxnId="{EEA9DEA3-7933-49F2-913B-A0DE0F6AEB03}">
      <dgm:prSet/>
      <dgm:spPr/>
      <dgm:t>
        <a:bodyPr/>
        <a:lstStyle/>
        <a:p>
          <a:endParaRPr lang="cs-CZ"/>
        </a:p>
      </dgm:t>
    </dgm:pt>
    <dgm:pt modelId="{EE11DB5C-A48F-4333-A77E-F5BBAF3CA86D}" type="sibTrans" cxnId="{EEA9DEA3-7933-49F2-913B-A0DE0F6AEB03}">
      <dgm:prSet/>
      <dgm:spPr/>
      <dgm:t>
        <a:bodyPr/>
        <a:lstStyle/>
        <a:p>
          <a:endParaRPr lang="cs-CZ"/>
        </a:p>
      </dgm:t>
    </dgm:pt>
    <dgm:pt modelId="{9E460F5C-49A2-49F3-9CC3-F160D9237EE2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melon</a:t>
          </a:r>
          <a:endParaRPr lang="cs-CZ" dirty="0"/>
        </a:p>
      </dgm:t>
    </dgm:pt>
    <dgm:pt modelId="{84B83CBF-BAE7-4FF9-B1E0-755B4326805D}" type="parTrans" cxnId="{FA31EAB6-92CE-4A3A-9502-00C7C1DAFE4B}">
      <dgm:prSet/>
      <dgm:spPr/>
      <dgm:t>
        <a:bodyPr/>
        <a:lstStyle/>
        <a:p>
          <a:endParaRPr lang="cs-CZ"/>
        </a:p>
      </dgm:t>
    </dgm:pt>
    <dgm:pt modelId="{7A88C68F-E54A-4F3C-B6FB-6E7186E5B8ED}" type="sibTrans" cxnId="{FA31EAB6-92CE-4A3A-9502-00C7C1DAFE4B}">
      <dgm:prSet/>
      <dgm:spPr/>
      <dgm:t>
        <a:bodyPr/>
        <a:lstStyle/>
        <a:p>
          <a:endParaRPr lang="cs-CZ"/>
        </a:p>
      </dgm:t>
    </dgm:pt>
    <dgm:pt modelId="{CCE96263-1AED-4DD7-815C-3E7A35EA56F4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pear</a:t>
          </a:r>
          <a:endParaRPr lang="cs-CZ" dirty="0"/>
        </a:p>
      </dgm:t>
    </dgm:pt>
    <dgm:pt modelId="{DDFB6496-D3D5-4F3A-BE7F-18DD05DDB949}" type="parTrans" cxnId="{968EDE4B-691F-4DC0-AE13-7F36C256860D}">
      <dgm:prSet/>
      <dgm:spPr/>
      <dgm:t>
        <a:bodyPr/>
        <a:lstStyle/>
        <a:p>
          <a:endParaRPr lang="cs-CZ"/>
        </a:p>
      </dgm:t>
    </dgm:pt>
    <dgm:pt modelId="{D85A75BB-8F0F-4D63-ABB8-95A226724B8D}" type="sibTrans" cxnId="{968EDE4B-691F-4DC0-AE13-7F36C256860D}">
      <dgm:prSet/>
      <dgm:spPr/>
      <dgm:t>
        <a:bodyPr/>
        <a:lstStyle/>
        <a:p>
          <a:endParaRPr lang="cs-CZ"/>
        </a:p>
      </dgm:t>
    </dgm:pt>
    <dgm:pt modelId="{F49E448B-9194-47D4-8A4C-88861ADD86DD}" type="pres">
      <dgm:prSet presAssocID="{30E62DAB-580C-428D-8E6C-48C1A66316B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572286-80CE-485F-9668-F28D6A4DF7D7}" type="pres">
      <dgm:prSet presAssocID="{753AF7C0-2E6F-4292-9008-5CE2F5B314E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0E6C5-D408-4166-9C93-D13999CEB1F7}" type="pres">
      <dgm:prSet presAssocID="{753AF7C0-2E6F-4292-9008-5CE2F5B314E1}" presName="spNode" presStyleCnt="0"/>
      <dgm:spPr/>
    </dgm:pt>
    <dgm:pt modelId="{DD82ECE2-3D5B-40EA-832A-8940C7E15E31}" type="pres">
      <dgm:prSet presAssocID="{01E010C9-75E3-4A10-AE6B-32D277416152}" presName="sibTrans" presStyleLbl="sibTrans1D1" presStyleIdx="0" presStyleCnt="5"/>
      <dgm:spPr/>
      <dgm:t>
        <a:bodyPr/>
        <a:lstStyle/>
        <a:p>
          <a:endParaRPr lang="cs-CZ"/>
        </a:p>
      </dgm:t>
    </dgm:pt>
    <dgm:pt modelId="{C8FC7925-E514-4E5C-991E-D7255658C4DE}" type="pres">
      <dgm:prSet presAssocID="{6368CB10-A0B1-4CB9-BB1C-209C6CEE43D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29FF52-3314-4502-B8C1-140CCC7050F8}" type="pres">
      <dgm:prSet presAssocID="{6368CB10-A0B1-4CB9-BB1C-209C6CEE43DA}" presName="spNode" presStyleCnt="0"/>
      <dgm:spPr/>
    </dgm:pt>
    <dgm:pt modelId="{790AD502-F665-46D7-9A73-FF96B7F0A20F}" type="pres">
      <dgm:prSet presAssocID="{208DB7C1-0290-4AF8-8F70-1EF46243462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18A903CC-15F1-404D-B489-C28E559584D8}" type="pres">
      <dgm:prSet presAssocID="{ECB3B29E-A24E-428A-9FF8-41A98047FC8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603EC6-EE8A-4FA8-B74D-88C997D4E952}" type="pres">
      <dgm:prSet presAssocID="{ECB3B29E-A24E-428A-9FF8-41A98047FC85}" presName="spNode" presStyleCnt="0"/>
      <dgm:spPr/>
    </dgm:pt>
    <dgm:pt modelId="{98D6D1BC-CCD0-4A4A-9EA1-7A4AC551EF71}" type="pres">
      <dgm:prSet presAssocID="{EE11DB5C-A48F-4333-A77E-F5BBAF3CA86D}" presName="sibTrans" presStyleLbl="sibTrans1D1" presStyleIdx="2" presStyleCnt="5"/>
      <dgm:spPr/>
      <dgm:t>
        <a:bodyPr/>
        <a:lstStyle/>
        <a:p>
          <a:endParaRPr lang="cs-CZ"/>
        </a:p>
      </dgm:t>
    </dgm:pt>
    <dgm:pt modelId="{3D535038-0736-4406-A143-4AD16ED44A62}" type="pres">
      <dgm:prSet presAssocID="{9E460F5C-49A2-49F3-9CC3-F160D9237EE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ABE862-7A35-4902-9571-A42CBB2A8A0B}" type="pres">
      <dgm:prSet presAssocID="{9E460F5C-49A2-49F3-9CC3-F160D9237EE2}" presName="spNode" presStyleCnt="0"/>
      <dgm:spPr/>
    </dgm:pt>
    <dgm:pt modelId="{D0D69CB7-4C60-4D5B-B26E-5B6138D9A8CE}" type="pres">
      <dgm:prSet presAssocID="{7A88C68F-E54A-4F3C-B6FB-6E7186E5B8ED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64C8EA3-874F-445A-8AE8-E1F31F85A36E}" type="pres">
      <dgm:prSet presAssocID="{CCE96263-1AED-4DD7-815C-3E7A35EA56F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CC0E74-091E-471F-A378-9D08C1D28662}" type="pres">
      <dgm:prSet presAssocID="{CCE96263-1AED-4DD7-815C-3E7A35EA56F4}" presName="spNode" presStyleCnt="0"/>
      <dgm:spPr/>
    </dgm:pt>
    <dgm:pt modelId="{FA06D8B8-D0E1-407C-8076-CD12EFC44443}" type="pres">
      <dgm:prSet presAssocID="{D85A75BB-8F0F-4D63-ABB8-95A226724B8D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C13D3F69-FCA7-465D-8AAC-2680D85AF65F}" type="presOf" srcId="{9E460F5C-49A2-49F3-9CC3-F160D9237EE2}" destId="{3D535038-0736-4406-A143-4AD16ED44A62}" srcOrd="0" destOrd="0" presId="urn:microsoft.com/office/officeart/2005/8/layout/cycle6"/>
    <dgm:cxn modelId="{DB67B892-5F02-4383-B2A2-6E1AD3B81BEF}" type="presOf" srcId="{30E62DAB-580C-428D-8E6C-48C1A66316BF}" destId="{F49E448B-9194-47D4-8A4C-88861ADD86DD}" srcOrd="0" destOrd="0" presId="urn:microsoft.com/office/officeart/2005/8/layout/cycle6"/>
    <dgm:cxn modelId="{EEA9DEA3-7933-49F2-913B-A0DE0F6AEB03}" srcId="{30E62DAB-580C-428D-8E6C-48C1A66316BF}" destId="{ECB3B29E-A24E-428A-9FF8-41A98047FC85}" srcOrd="2" destOrd="0" parTransId="{60A70725-A33B-4D82-81A7-B728A29F2F64}" sibTransId="{EE11DB5C-A48F-4333-A77E-F5BBAF3CA86D}"/>
    <dgm:cxn modelId="{3ADCA9C3-9BED-43E2-B3DF-D6EE9A9864FA}" srcId="{30E62DAB-580C-428D-8E6C-48C1A66316BF}" destId="{753AF7C0-2E6F-4292-9008-5CE2F5B314E1}" srcOrd="0" destOrd="0" parTransId="{432CA8E4-45AE-42DF-84D4-05135329EC8C}" sibTransId="{01E010C9-75E3-4A10-AE6B-32D277416152}"/>
    <dgm:cxn modelId="{90E17026-9415-487F-A578-01521C43E91A}" type="presOf" srcId="{D85A75BB-8F0F-4D63-ABB8-95A226724B8D}" destId="{FA06D8B8-D0E1-407C-8076-CD12EFC44443}" srcOrd="0" destOrd="0" presId="urn:microsoft.com/office/officeart/2005/8/layout/cycle6"/>
    <dgm:cxn modelId="{FF945C35-AE7C-4D58-A854-26B0775360A7}" type="presOf" srcId="{208DB7C1-0290-4AF8-8F70-1EF462434628}" destId="{790AD502-F665-46D7-9A73-FF96B7F0A20F}" srcOrd="0" destOrd="0" presId="urn:microsoft.com/office/officeart/2005/8/layout/cycle6"/>
    <dgm:cxn modelId="{EDB59D7E-E81B-4F79-8FE3-4C0AA1CE202E}" type="presOf" srcId="{753AF7C0-2E6F-4292-9008-5CE2F5B314E1}" destId="{D4572286-80CE-485F-9668-F28D6A4DF7D7}" srcOrd="0" destOrd="0" presId="urn:microsoft.com/office/officeart/2005/8/layout/cycle6"/>
    <dgm:cxn modelId="{04539F3F-D21A-4E93-A965-F52231B3E018}" type="presOf" srcId="{7A88C68F-E54A-4F3C-B6FB-6E7186E5B8ED}" destId="{D0D69CB7-4C60-4D5B-B26E-5B6138D9A8CE}" srcOrd="0" destOrd="0" presId="urn:microsoft.com/office/officeart/2005/8/layout/cycle6"/>
    <dgm:cxn modelId="{F56D94F2-6FBA-4889-BA12-BE2A220DCEE5}" srcId="{30E62DAB-580C-428D-8E6C-48C1A66316BF}" destId="{6368CB10-A0B1-4CB9-BB1C-209C6CEE43DA}" srcOrd="1" destOrd="0" parTransId="{D09F9833-CAED-4B6B-A083-1734216EE579}" sibTransId="{208DB7C1-0290-4AF8-8F70-1EF462434628}"/>
    <dgm:cxn modelId="{FA31EAB6-92CE-4A3A-9502-00C7C1DAFE4B}" srcId="{30E62DAB-580C-428D-8E6C-48C1A66316BF}" destId="{9E460F5C-49A2-49F3-9CC3-F160D9237EE2}" srcOrd="3" destOrd="0" parTransId="{84B83CBF-BAE7-4FF9-B1E0-755B4326805D}" sibTransId="{7A88C68F-E54A-4F3C-B6FB-6E7186E5B8ED}"/>
    <dgm:cxn modelId="{70B93199-F066-4015-B38F-6F5184863AB2}" type="presOf" srcId="{EE11DB5C-A48F-4333-A77E-F5BBAF3CA86D}" destId="{98D6D1BC-CCD0-4A4A-9EA1-7A4AC551EF71}" srcOrd="0" destOrd="0" presId="urn:microsoft.com/office/officeart/2005/8/layout/cycle6"/>
    <dgm:cxn modelId="{23D59B1B-E8E3-45CF-A8CA-497B5FB08B84}" type="presOf" srcId="{01E010C9-75E3-4A10-AE6B-32D277416152}" destId="{DD82ECE2-3D5B-40EA-832A-8940C7E15E31}" srcOrd="0" destOrd="0" presId="urn:microsoft.com/office/officeart/2005/8/layout/cycle6"/>
    <dgm:cxn modelId="{515E7867-925E-4647-B051-0EAE32C80F38}" type="presOf" srcId="{6368CB10-A0B1-4CB9-BB1C-209C6CEE43DA}" destId="{C8FC7925-E514-4E5C-991E-D7255658C4DE}" srcOrd="0" destOrd="0" presId="urn:microsoft.com/office/officeart/2005/8/layout/cycle6"/>
    <dgm:cxn modelId="{FCE1C874-1FAF-4F39-951E-928A46318D09}" type="presOf" srcId="{CCE96263-1AED-4DD7-815C-3E7A35EA56F4}" destId="{F64C8EA3-874F-445A-8AE8-E1F31F85A36E}" srcOrd="0" destOrd="0" presId="urn:microsoft.com/office/officeart/2005/8/layout/cycle6"/>
    <dgm:cxn modelId="{7AB2B5CB-C402-4E33-A1B3-713DCCE0CE5A}" type="presOf" srcId="{ECB3B29E-A24E-428A-9FF8-41A98047FC85}" destId="{18A903CC-15F1-404D-B489-C28E559584D8}" srcOrd="0" destOrd="0" presId="urn:microsoft.com/office/officeart/2005/8/layout/cycle6"/>
    <dgm:cxn modelId="{968EDE4B-691F-4DC0-AE13-7F36C256860D}" srcId="{30E62DAB-580C-428D-8E6C-48C1A66316BF}" destId="{CCE96263-1AED-4DD7-815C-3E7A35EA56F4}" srcOrd="4" destOrd="0" parTransId="{DDFB6496-D3D5-4F3A-BE7F-18DD05DDB949}" sibTransId="{D85A75BB-8F0F-4D63-ABB8-95A226724B8D}"/>
    <dgm:cxn modelId="{E8433F88-0595-4A7E-97B8-626E5BFA051E}" type="presParOf" srcId="{F49E448B-9194-47D4-8A4C-88861ADD86DD}" destId="{D4572286-80CE-485F-9668-F28D6A4DF7D7}" srcOrd="0" destOrd="0" presId="urn:microsoft.com/office/officeart/2005/8/layout/cycle6"/>
    <dgm:cxn modelId="{6A02CF68-6D15-4497-912C-D7926F561F2E}" type="presParOf" srcId="{F49E448B-9194-47D4-8A4C-88861ADD86DD}" destId="{2560E6C5-D408-4166-9C93-D13999CEB1F7}" srcOrd="1" destOrd="0" presId="urn:microsoft.com/office/officeart/2005/8/layout/cycle6"/>
    <dgm:cxn modelId="{FB45598D-A5DD-4D57-AA05-83C16AE22BEF}" type="presParOf" srcId="{F49E448B-9194-47D4-8A4C-88861ADD86DD}" destId="{DD82ECE2-3D5B-40EA-832A-8940C7E15E31}" srcOrd="2" destOrd="0" presId="urn:microsoft.com/office/officeart/2005/8/layout/cycle6"/>
    <dgm:cxn modelId="{A096EBFC-F0D6-49F4-AF1D-E944ABABAC05}" type="presParOf" srcId="{F49E448B-9194-47D4-8A4C-88861ADD86DD}" destId="{C8FC7925-E514-4E5C-991E-D7255658C4DE}" srcOrd="3" destOrd="0" presId="urn:microsoft.com/office/officeart/2005/8/layout/cycle6"/>
    <dgm:cxn modelId="{047E5EC5-85FD-421F-B6D0-2815E54A3A6B}" type="presParOf" srcId="{F49E448B-9194-47D4-8A4C-88861ADD86DD}" destId="{C229FF52-3314-4502-B8C1-140CCC7050F8}" srcOrd="4" destOrd="0" presId="urn:microsoft.com/office/officeart/2005/8/layout/cycle6"/>
    <dgm:cxn modelId="{B5B52F31-C864-4FE0-A907-943C9622B3F3}" type="presParOf" srcId="{F49E448B-9194-47D4-8A4C-88861ADD86DD}" destId="{790AD502-F665-46D7-9A73-FF96B7F0A20F}" srcOrd="5" destOrd="0" presId="urn:microsoft.com/office/officeart/2005/8/layout/cycle6"/>
    <dgm:cxn modelId="{05D49ACA-B60A-4BD0-BD38-4A32F46EFFD1}" type="presParOf" srcId="{F49E448B-9194-47D4-8A4C-88861ADD86DD}" destId="{18A903CC-15F1-404D-B489-C28E559584D8}" srcOrd="6" destOrd="0" presId="urn:microsoft.com/office/officeart/2005/8/layout/cycle6"/>
    <dgm:cxn modelId="{7AE51E4E-9008-4E2C-8B83-631F2C0C2B8F}" type="presParOf" srcId="{F49E448B-9194-47D4-8A4C-88861ADD86DD}" destId="{CF603EC6-EE8A-4FA8-B74D-88C997D4E952}" srcOrd="7" destOrd="0" presId="urn:microsoft.com/office/officeart/2005/8/layout/cycle6"/>
    <dgm:cxn modelId="{EDC6B3EF-B2CA-4395-9B95-5EAC8B19BEEB}" type="presParOf" srcId="{F49E448B-9194-47D4-8A4C-88861ADD86DD}" destId="{98D6D1BC-CCD0-4A4A-9EA1-7A4AC551EF71}" srcOrd="8" destOrd="0" presId="urn:microsoft.com/office/officeart/2005/8/layout/cycle6"/>
    <dgm:cxn modelId="{163E55DF-AC84-427F-B41F-B9C96A8FB78A}" type="presParOf" srcId="{F49E448B-9194-47D4-8A4C-88861ADD86DD}" destId="{3D535038-0736-4406-A143-4AD16ED44A62}" srcOrd="9" destOrd="0" presId="urn:microsoft.com/office/officeart/2005/8/layout/cycle6"/>
    <dgm:cxn modelId="{DE9BEDF8-21E5-4F53-A27C-2010858D308D}" type="presParOf" srcId="{F49E448B-9194-47D4-8A4C-88861ADD86DD}" destId="{E6ABE862-7A35-4902-9571-A42CBB2A8A0B}" srcOrd="10" destOrd="0" presId="urn:microsoft.com/office/officeart/2005/8/layout/cycle6"/>
    <dgm:cxn modelId="{B4A1B795-EFCB-4888-8399-AA7F5C425836}" type="presParOf" srcId="{F49E448B-9194-47D4-8A4C-88861ADD86DD}" destId="{D0D69CB7-4C60-4D5B-B26E-5B6138D9A8CE}" srcOrd="11" destOrd="0" presId="urn:microsoft.com/office/officeart/2005/8/layout/cycle6"/>
    <dgm:cxn modelId="{E9CD0438-76B4-4481-89DF-407200047ECD}" type="presParOf" srcId="{F49E448B-9194-47D4-8A4C-88861ADD86DD}" destId="{F64C8EA3-874F-445A-8AE8-E1F31F85A36E}" srcOrd="12" destOrd="0" presId="urn:microsoft.com/office/officeart/2005/8/layout/cycle6"/>
    <dgm:cxn modelId="{E837C18B-32EB-4F83-A6C4-776EEA78D542}" type="presParOf" srcId="{F49E448B-9194-47D4-8A4C-88861ADD86DD}" destId="{85CC0E74-091E-471F-A378-9D08C1D28662}" srcOrd="13" destOrd="0" presId="urn:microsoft.com/office/officeart/2005/8/layout/cycle6"/>
    <dgm:cxn modelId="{00C72873-E631-45DF-A807-73422AE048AB}" type="presParOf" srcId="{F49E448B-9194-47D4-8A4C-88861ADD86DD}" destId="{FA06D8B8-D0E1-407C-8076-CD12EFC4444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</a:t>
          </a:r>
          <a:r>
            <a:rPr lang="cs-CZ" sz="2000" kern="1200" baseline="0" dirty="0" err="1" smtClean="0"/>
            <a:t>Fruit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Fruit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B80E4A7-89C6-4A62-9E7F-A0D0073B6984}">
      <dsp:nvSpPr>
        <dsp:cNvPr id="0" name=""/>
        <dsp:cNvSpPr/>
      </dsp:nvSpPr>
      <dsp:spPr>
        <a:xfrm>
          <a:off x="3552790" y="4281"/>
          <a:ext cx="2252765" cy="14642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lemon</a:t>
          </a:r>
          <a:endParaRPr lang="cs-CZ" sz="3300" kern="1200" dirty="0"/>
        </a:p>
      </dsp:txBody>
      <dsp:txXfrm>
        <a:off x="3552790" y="4281"/>
        <a:ext cx="2252765" cy="1464297"/>
      </dsp:txXfrm>
    </dsp:sp>
    <dsp:sp modelId="{149046C1-9BB1-4190-9680-C97EE635FD66}">
      <dsp:nvSpPr>
        <dsp:cNvPr id="0" name=""/>
        <dsp:cNvSpPr/>
      </dsp:nvSpPr>
      <dsp:spPr>
        <a:xfrm>
          <a:off x="1755694" y="736430"/>
          <a:ext cx="5846956" cy="5846956"/>
        </a:xfrm>
        <a:custGeom>
          <a:avLst/>
          <a:gdLst/>
          <a:ahLst/>
          <a:cxnLst/>
          <a:rect l="0" t="0" r="0" b="0"/>
          <a:pathLst>
            <a:path>
              <a:moveTo>
                <a:pt x="4065311" y="232206"/>
              </a:moveTo>
              <a:arcTo wR="2923478" hR="2923478" stAng="17579411" swAng="19597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A63087-DEF3-4522-9348-3C5CB13BFCAC}">
      <dsp:nvSpPr>
        <dsp:cNvPr id="0" name=""/>
        <dsp:cNvSpPr/>
      </dsp:nvSpPr>
      <dsp:spPr>
        <a:xfrm>
          <a:off x="6333182" y="2024355"/>
          <a:ext cx="2252765" cy="14642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r>
            <a:rPr lang="cs-CZ" sz="3300" kern="1200" dirty="0" err="1" smtClean="0"/>
            <a:t>strawberry</a:t>
          </a:r>
          <a:endParaRPr lang="cs-CZ" sz="3300" kern="1200" dirty="0"/>
        </a:p>
      </dsp:txBody>
      <dsp:txXfrm>
        <a:off x="6333182" y="2024355"/>
        <a:ext cx="2252765" cy="1464297"/>
      </dsp:txXfrm>
    </dsp:sp>
    <dsp:sp modelId="{E02C1118-75C5-4957-A89C-42DF658369F6}">
      <dsp:nvSpPr>
        <dsp:cNvPr id="0" name=""/>
        <dsp:cNvSpPr/>
      </dsp:nvSpPr>
      <dsp:spPr>
        <a:xfrm>
          <a:off x="1755694" y="736430"/>
          <a:ext cx="5846956" cy="5846956"/>
        </a:xfrm>
        <a:custGeom>
          <a:avLst/>
          <a:gdLst/>
          <a:ahLst/>
          <a:cxnLst/>
          <a:rect l="0" t="0" r="0" b="0"/>
          <a:pathLst>
            <a:path>
              <a:moveTo>
                <a:pt x="5842971" y="2770899"/>
              </a:moveTo>
              <a:arcTo wR="2923478" hR="2923478" stAng="21420500" swAng="21949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6F229B-F739-4DB4-A95B-BE9BA86446A7}">
      <dsp:nvSpPr>
        <dsp:cNvPr id="0" name=""/>
        <dsp:cNvSpPr/>
      </dsp:nvSpPr>
      <dsp:spPr>
        <a:xfrm>
          <a:off x="5271167" y="5292903"/>
          <a:ext cx="2252765" cy="14642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r>
            <a:rPr lang="cs-CZ" sz="3300" kern="1200" dirty="0" err="1" smtClean="0"/>
            <a:t>banana</a:t>
          </a:r>
          <a:endParaRPr lang="cs-CZ" sz="3300" kern="1200" dirty="0"/>
        </a:p>
      </dsp:txBody>
      <dsp:txXfrm>
        <a:off x="5271167" y="5292903"/>
        <a:ext cx="2252765" cy="1464297"/>
      </dsp:txXfrm>
    </dsp:sp>
    <dsp:sp modelId="{8BCB8619-7529-4293-9B46-D6E966B650B8}">
      <dsp:nvSpPr>
        <dsp:cNvPr id="0" name=""/>
        <dsp:cNvSpPr/>
      </dsp:nvSpPr>
      <dsp:spPr>
        <a:xfrm>
          <a:off x="1755694" y="736430"/>
          <a:ext cx="5846956" cy="5846956"/>
        </a:xfrm>
        <a:custGeom>
          <a:avLst/>
          <a:gdLst/>
          <a:ahLst/>
          <a:cxnLst/>
          <a:rect l="0" t="0" r="0" b="0"/>
          <a:pathLst>
            <a:path>
              <a:moveTo>
                <a:pt x="3503873" y="5788764"/>
              </a:moveTo>
              <a:arcTo wR="2923478" hR="2923478" stAng="4712943" swAng="1374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9E86E5-8A3C-471B-8DF2-8CA541467782}">
      <dsp:nvSpPr>
        <dsp:cNvPr id="0" name=""/>
        <dsp:cNvSpPr/>
      </dsp:nvSpPr>
      <dsp:spPr>
        <a:xfrm>
          <a:off x="1834412" y="5292903"/>
          <a:ext cx="2252765" cy="14642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r>
            <a:rPr lang="cs-CZ" sz="3300" kern="1200" dirty="0" err="1" smtClean="0"/>
            <a:t>cherry</a:t>
          </a:r>
          <a:endParaRPr lang="cs-CZ" sz="3300" kern="1200" dirty="0"/>
        </a:p>
      </dsp:txBody>
      <dsp:txXfrm>
        <a:off x="1834412" y="5292903"/>
        <a:ext cx="2252765" cy="1464297"/>
      </dsp:txXfrm>
    </dsp:sp>
    <dsp:sp modelId="{39F3474A-AA54-41CA-9954-A9808DD5387C}">
      <dsp:nvSpPr>
        <dsp:cNvPr id="0" name=""/>
        <dsp:cNvSpPr/>
      </dsp:nvSpPr>
      <dsp:spPr>
        <a:xfrm>
          <a:off x="1755694" y="736430"/>
          <a:ext cx="5846956" cy="5846956"/>
        </a:xfrm>
        <a:custGeom>
          <a:avLst/>
          <a:gdLst/>
          <a:ahLst/>
          <a:cxnLst/>
          <a:rect l="0" t="0" r="0" b="0"/>
          <a:pathLst>
            <a:path>
              <a:moveTo>
                <a:pt x="488197" y="4540924"/>
              </a:moveTo>
              <a:arcTo wR="2923478" hR="2923478" stAng="8784539" swAng="21949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E1E08F-295C-4EED-95F0-83C42A37F8C2}">
      <dsp:nvSpPr>
        <dsp:cNvPr id="0" name=""/>
        <dsp:cNvSpPr/>
      </dsp:nvSpPr>
      <dsp:spPr>
        <a:xfrm>
          <a:off x="772397" y="2024355"/>
          <a:ext cx="2252765" cy="14642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 </a:t>
          </a:r>
          <a:r>
            <a:rPr lang="cs-CZ" sz="3300" kern="1200" dirty="0" err="1" smtClean="0"/>
            <a:t>apple</a:t>
          </a:r>
          <a:r>
            <a:rPr lang="cs-CZ" sz="3300" kern="1200" dirty="0" smtClean="0"/>
            <a:t> </a:t>
          </a:r>
          <a:endParaRPr lang="cs-CZ" sz="3300" kern="1200" dirty="0"/>
        </a:p>
      </dsp:txBody>
      <dsp:txXfrm>
        <a:off x="772397" y="2024355"/>
        <a:ext cx="2252765" cy="1464297"/>
      </dsp:txXfrm>
    </dsp:sp>
    <dsp:sp modelId="{10A0D38A-4507-4BC9-B4CA-1B5960FD637C}">
      <dsp:nvSpPr>
        <dsp:cNvPr id="0" name=""/>
        <dsp:cNvSpPr/>
      </dsp:nvSpPr>
      <dsp:spPr>
        <a:xfrm>
          <a:off x="1755694" y="736430"/>
          <a:ext cx="5846956" cy="5846956"/>
        </a:xfrm>
        <a:custGeom>
          <a:avLst/>
          <a:gdLst/>
          <a:ahLst/>
          <a:cxnLst/>
          <a:rect l="0" t="0" r="0" b="0"/>
          <a:pathLst>
            <a:path>
              <a:moveTo>
                <a:pt x="509739" y="1274057"/>
              </a:moveTo>
              <a:arcTo wR="2923478" hR="2923478" stAng="12860797" swAng="19597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572286-80CE-485F-9668-F28D6A4DF7D7}">
      <dsp:nvSpPr>
        <dsp:cNvPr id="0" name=""/>
        <dsp:cNvSpPr/>
      </dsp:nvSpPr>
      <dsp:spPr>
        <a:xfrm>
          <a:off x="3445743" y="3782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 </a:t>
          </a:r>
          <a:r>
            <a:rPr lang="cs-CZ" sz="4500" kern="1200" dirty="0" err="1" smtClean="0"/>
            <a:t>orange</a:t>
          </a:r>
          <a:endParaRPr lang="cs-CZ" sz="4500" kern="1200" dirty="0"/>
        </a:p>
      </dsp:txBody>
      <dsp:txXfrm>
        <a:off x="3445743" y="3782"/>
        <a:ext cx="2252513" cy="1464133"/>
      </dsp:txXfrm>
    </dsp:sp>
    <dsp:sp modelId="{DD82ECE2-3D5B-40EA-832A-8940C7E15E31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4065749" y="232109"/>
              </a:moveTo>
              <a:arcTo wR="2924033" hR="2924033" stAng="17578985" swAng="196052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FC7925-E514-4E5C-991E-D7255658C4DE}">
      <dsp:nvSpPr>
        <dsp:cNvPr id="0" name=""/>
        <dsp:cNvSpPr/>
      </dsp:nvSpPr>
      <dsp:spPr>
        <a:xfrm>
          <a:off x="6226664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 </a:t>
          </a:r>
          <a:r>
            <a:rPr lang="cs-CZ" sz="4500" kern="1200" dirty="0" err="1" smtClean="0"/>
            <a:t>grapes</a:t>
          </a:r>
          <a:endParaRPr lang="cs-CZ" sz="4500" kern="1200" dirty="0"/>
        </a:p>
      </dsp:txBody>
      <dsp:txXfrm>
        <a:off x="6226664" y="2024239"/>
        <a:ext cx="2252513" cy="1464133"/>
      </dsp:txXfrm>
    </dsp:sp>
    <dsp:sp modelId="{790AD502-F665-46D7-9A73-FF96B7F0A20F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5844070" y="2771209"/>
              </a:moveTo>
              <a:arcTo wR="2924033" hR="2924033" stAng="21420245" swAng="219552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A903CC-15F1-404D-B489-C28E559584D8}">
      <dsp:nvSpPr>
        <dsp:cNvPr id="0" name=""/>
        <dsp:cNvSpPr/>
      </dsp:nvSpPr>
      <dsp:spPr>
        <a:xfrm>
          <a:off x="5164447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 </a:t>
          </a:r>
          <a:r>
            <a:rPr lang="cs-CZ" sz="4500" kern="1200" dirty="0" err="1" smtClean="0"/>
            <a:t>plum</a:t>
          </a:r>
          <a:endParaRPr lang="cs-CZ" sz="4500" kern="1200" dirty="0"/>
        </a:p>
      </dsp:txBody>
      <dsp:txXfrm>
        <a:off x="5164447" y="5293408"/>
        <a:ext cx="2252513" cy="1464133"/>
      </dsp:txXfrm>
    </dsp:sp>
    <dsp:sp modelId="{98D6D1BC-CCD0-4A4A-9EA1-7A4AC551EF71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504872" y="5789796"/>
              </a:moveTo>
              <a:arcTo wR="2924033" hR="2924033" stAng="4712543" swAng="13749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535038-0736-4406-A143-4AD16ED44A62}">
      <dsp:nvSpPr>
        <dsp:cNvPr id="0" name=""/>
        <dsp:cNvSpPr/>
      </dsp:nvSpPr>
      <dsp:spPr>
        <a:xfrm>
          <a:off x="1727039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 </a:t>
          </a:r>
          <a:r>
            <a:rPr lang="cs-CZ" sz="4500" kern="1200" dirty="0" err="1" smtClean="0"/>
            <a:t>melon</a:t>
          </a:r>
          <a:endParaRPr lang="cs-CZ" sz="4500" kern="1200" dirty="0"/>
        </a:p>
      </dsp:txBody>
      <dsp:txXfrm>
        <a:off x="1727039" y="5293408"/>
        <a:ext cx="2252513" cy="1464133"/>
      </dsp:txXfrm>
    </dsp:sp>
    <dsp:sp modelId="{D0D69CB7-4C60-4D5B-B26E-5B6138D9A8CE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488434" y="4542005"/>
              </a:moveTo>
              <a:arcTo wR="2924033" hR="2924033" stAng="8784231" swAng="219552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4C8EA3-874F-445A-8AE8-E1F31F85A36E}">
      <dsp:nvSpPr>
        <dsp:cNvPr id="0" name=""/>
        <dsp:cNvSpPr/>
      </dsp:nvSpPr>
      <dsp:spPr>
        <a:xfrm>
          <a:off x="664821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 </a:t>
          </a:r>
          <a:r>
            <a:rPr lang="cs-CZ" sz="4500" kern="1200" dirty="0" err="1" smtClean="0"/>
            <a:t>pear</a:t>
          </a:r>
          <a:endParaRPr lang="cs-CZ" sz="4500" kern="1200" dirty="0"/>
        </a:p>
      </dsp:txBody>
      <dsp:txXfrm>
        <a:off x="664821" y="2024239"/>
        <a:ext cx="2252513" cy="1464133"/>
      </dsp:txXfrm>
    </dsp:sp>
    <dsp:sp modelId="{FA06D8B8-D0E1-407C-8076-CD12EFC44443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509688" y="1274514"/>
              </a:moveTo>
              <a:arcTo wR="2924033" hR="2924033" stAng="12860491" swAng="196052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22F806-097B-4D22-BC20-15F243E42477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698A2-8DA9-4E67-838D-63C7A7E9F8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se ptá: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 Žáci odpovídají: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)……….Pak slova ukrýt a zopakovat.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se ptá: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 Žáci odpovídají: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)……….Pak slova ukrýt a zopakovat.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se ptá: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 Žáci odpovídají: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)……….Pak slova ukrýt a zopakovat.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se ptá: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 Žáci odpovídají: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)……….Pak slova ukrýt a zopakovat.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se ptá: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 Žáci odpovídají: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)……….Pak slova ukrýt a zopakovat.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Přiřadit obrázek ke slovu.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rozhovorů. Použitá slova (obrázky) možno škrtat.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Kreslit</a:t>
            </a:r>
            <a:r>
              <a:rPr lang="cs-CZ" baseline="0" dirty="0" smtClean="0"/>
              <a:t> na papír, na tabuli nebo přiložit kartičky s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</a:t>
            </a:r>
            <a:r>
              <a:rPr lang="cs-CZ" smtClean="0"/>
              <a:t>části slov.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698A2-8DA9-4E67-838D-63C7A7E9F80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B48A7-E169-49BE-A8FE-6D86DBD7EBF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BDCB3-1EF9-465E-A474-6D4A1B828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8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6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5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4.jpeg"/><Relationship Id="rId7" Type="http://schemas.openxmlformats.org/officeDocument/2006/relationships/image" Target="../media/image13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6.jpeg"/><Relationship Id="rId4" Type="http://schemas.openxmlformats.org/officeDocument/2006/relationships/image" Target="../media/image8.wmf"/><Relationship Id="rId9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psací potřeby, pastelky, sešit na AJ, barevné fixy, kartičky s obrázky ovoce, magnety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ovoce</a:t>
            </a:r>
            <a:r>
              <a:rPr lang="cs-CZ" smtClean="0"/>
              <a:t>, motivace </a:t>
            </a:r>
            <a:r>
              <a:rPr lang="cs-CZ" dirty="0" smtClean="0"/>
              <a:t>k rozhovoru o tom, co mám a nemám rád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 přiřazování obrázků ke slovům, rozhovor, kreslení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571612"/>
            <a:ext cx="7772400" cy="3786214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/>
              <a:t>        </a:t>
            </a: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u="sng" dirty="0" err="1" smtClean="0">
                <a:latin typeface="Times New Roman" pitchFamily="18" charset="0"/>
                <a:cs typeface="Times New Roman" pitchFamily="18" charset="0"/>
              </a:rPr>
              <a:t>Fruit</a:t>
            </a:r>
            <a:r>
              <a:rPr lang="cs-CZ" sz="5400" b="1" u="sng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54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TK4FQMDO\MC9002902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642918"/>
            <a:ext cx="4714908" cy="4714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dministrator\Local Settings\Temporary Internet Files\Content.IE5\IAJ1XMTL\MP9004031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46"/>
            <a:ext cx="4559816" cy="3429008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TK4FQMDO\MC9002461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142984"/>
            <a:ext cx="3357586" cy="350046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28662" y="4714884"/>
            <a:ext cx="24288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</a:t>
            </a:r>
            <a:r>
              <a:rPr lang="cs-CZ" sz="4400" dirty="0" err="1" smtClean="0"/>
              <a:t>apple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4929198"/>
            <a:ext cx="27860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</a:t>
            </a:r>
            <a:r>
              <a:rPr lang="cs-CZ" sz="4400" dirty="0" err="1" smtClean="0"/>
              <a:t>pear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3108" y="500042"/>
            <a:ext cx="4786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357290" y="5643578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643570" y="5715016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dministrator\Local Settings\Temporary Internet Files\Content.IE5\IAJ1XMTL\MC900246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57166"/>
            <a:ext cx="3429024" cy="3357586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Local Settings\Temporary Internet Files\Content.IE5\TK4FQMDO\MC9002461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1071546"/>
            <a:ext cx="4385836" cy="22528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4572008"/>
            <a:ext cx="25003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banana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4572008"/>
            <a:ext cx="26432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orange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57158" y="5572140"/>
            <a:ext cx="1928826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929190" y="5572140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TK4FQMDO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0"/>
            <a:ext cx="3929084" cy="3857652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Z71DI2OS\MC9002461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72412" y="357166"/>
            <a:ext cx="3885802" cy="3429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5786" y="4714884"/>
            <a:ext cx="27860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plum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4929198"/>
            <a:ext cx="292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cherry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42910" y="5715016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214942" y="5643578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Documents and Settings\Administrator\Local Settings\Temporary Internet Files\Content.IE5\3PVKIJVL\MP9004340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571480"/>
            <a:ext cx="3646180" cy="3643338"/>
          </a:xfrm>
          <a:prstGeom prst="rect">
            <a:avLst/>
          </a:prstGeom>
          <a:noFill/>
        </p:spPr>
      </p:pic>
      <p:pic>
        <p:nvPicPr>
          <p:cNvPr id="5142" name="Picture 22" descr="C:\Documents and Settings\Administrator\Local Settings\Temporary Internet Files\Content.IE5\TK4FQMDO\MP9004005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1000108"/>
            <a:ext cx="2496312" cy="31211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4714884"/>
            <a:ext cx="30003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grapes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72132" y="4786322"/>
            <a:ext cx="2143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melone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00034" y="5715016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715008" y="5715016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Administrator\Local Settings\Temporary Internet Files\Content.IE5\TK4FQMDO\MC90043689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500042"/>
            <a:ext cx="3143272" cy="3786214"/>
          </a:xfrm>
          <a:prstGeom prst="rect">
            <a:avLst/>
          </a:prstGeom>
          <a:noFill/>
        </p:spPr>
      </p:pic>
      <p:pic>
        <p:nvPicPr>
          <p:cNvPr id="6148" name="Picture 4" descr="C:\Documents and Settings\Administrator\Local Settings\Temporary Internet Files\Content.IE5\3PVKIJVL\MP9004006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714356"/>
            <a:ext cx="2710626" cy="31211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5786" y="4857760"/>
            <a:ext cx="292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lemon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628" y="4857760"/>
            <a:ext cx="2857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strawberry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785786" y="5643578"/>
            <a:ext cx="178595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929190" y="5643578"/>
            <a:ext cx="2857520" cy="9698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0" y="0"/>
          <a:ext cx="935834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3" descr="C:\Documents and Settings\Administrator\Local Settings\Temporary Internet Files\Content.IE5\IAJ1XMTL\MP9004031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29290" y="3643314"/>
            <a:ext cx="3214710" cy="1643074"/>
          </a:xfrm>
          <a:prstGeom prst="rect">
            <a:avLst/>
          </a:prstGeom>
          <a:noFill/>
        </p:spPr>
      </p:pic>
      <p:pic>
        <p:nvPicPr>
          <p:cNvPr id="8" name="Picture 4" descr="C:\Documents and Settings\Administrator\Local Settings\Temporary Internet Files\Content.IE5\3PVKIJVL\MP90040061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71538" y="357166"/>
            <a:ext cx="1643074" cy="1500174"/>
          </a:xfrm>
          <a:prstGeom prst="rect">
            <a:avLst/>
          </a:prstGeom>
          <a:noFill/>
        </p:spPr>
      </p:pic>
      <p:pic>
        <p:nvPicPr>
          <p:cNvPr id="9" name="Picture 3" descr="C:\Documents and Settings\Administrator\Local Settings\Temporary Internet Files\Content.IE5\TK4FQMDO\MC900436892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57224" y="3714752"/>
            <a:ext cx="1928826" cy="1928826"/>
          </a:xfrm>
          <a:prstGeom prst="rect">
            <a:avLst/>
          </a:prstGeom>
          <a:noFill/>
        </p:spPr>
      </p:pic>
      <p:pic>
        <p:nvPicPr>
          <p:cNvPr id="10" name="Picture 8" descr="C:\Documents and Settings\Administrator\Local Settings\Temporary Internet Files\Content.IE5\Z71DI2OS\MC90024611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86512" y="0"/>
            <a:ext cx="1928826" cy="1857388"/>
          </a:xfrm>
          <a:prstGeom prst="rect">
            <a:avLst/>
          </a:prstGeom>
          <a:noFill/>
        </p:spPr>
      </p:pic>
      <p:pic>
        <p:nvPicPr>
          <p:cNvPr id="11" name="Picture 4" descr="C:\Documents and Settings\Administrator\Local Settings\Temporary Internet Files\Content.IE5\IAJ1XMTL\MC90024610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714744" y="2143116"/>
            <a:ext cx="1928826" cy="214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5" descr="C:\Documents and Settings\Administrator\Local Settings\Temporary Internet Files\Content.IE5\TK4FQMDO\MC9002461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01140" y="3571876"/>
            <a:ext cx="3242860" cy="1571636"/>
          </a:xfrm>
          <a:prstGeom prst="rect">
            <a:avLst/>
          </a:prstGeom>
          <a:noFill/>
        </p:spPr>
      </p:pic>
      <p:pic>
        <p:nvPicPr>
          <p:cNvPr id="6" name="Picture 4" descr="C:\Documents and Settings\Administrator\Local Settings\Temporary Internet Files\Content.IE5\TK4FQMDO\MC90024611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72198" y="0"/>
            <a:ext cx="1928826" cy="1857388"/>
          </a:xfrm>
          <a:prstGeom prst="rect">
            <a:avLst/>
          </a:prstGeom>
          <a:noFill/>
        </p:spPr>
      </p:pic>
      <p:pic>
        <p:nvPicPr>
          <p:cNvPr id="7" name="Picture 2" descr="C:\Documents and Settings\Administrator\Local Settings\Temporary Internet Files\Content.IE5\TK4FQMDO\MC900436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28662" y="0"/>
            <a:ext cx="2143140" cy="1857364"/>
          </a:xfrm>
          <a:prstGeom prst="rect">
            <a:avLst/>
          </a:prstGeom>
          <a:noFill/>
        </p:spPr>
      </p:pic>
      <p:pic>
        <p:nvPicPr>
          <p:cNvPr id="8" name="Picture 6" descr="C:\Documents and Settings\Administrator\Local Settings\Temporary Internet Files\Content.IE5\3PVKIJVL\MP90043406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158" y="3500438"/>
            <a:ext cx="2143140" cy="1714512"/>
          </a:xfrm>
          <a:prstGeom prst="rect">
            <a:avLst/>
          </a:prstGeom>
          <a:noFill/>
        </p:spPr>
      </p:pic>
      <p:pic>
        <p:nvPicPr>
          <p:cNvPr id="9" name="Picture 22" descr="C:\Documents and Settings\Administrator\Local Settings\Temporary Internet Files\Content.IE5\TK4FQMDO\MP90040058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86182" y="1928802"/>
            <a:ext cx="1928826" cy="2357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……?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I do.                                No, I don´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572000" y="1071546"/>
            <a:ext cx="1357322" cy="8572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 flipV="1">
            <a:off x="2714612" y="1071546"/>
            <a:ext cx="1357322" cy="85725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4" descr="C:\Documents and Settings\Administrator\Local Settings\Temporary Internet Files\Content.IE5\3PVKIJVL\MP900400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643314"/>
            <a:ext cx="1643074" cy="1500174"/>
          </a:xfrm>
          <a:prstGeom prst="rect">
            <a:avLst/>
          </a:prstGeom>
          <a:noFill/>
        </p:spPr>
      </p:pic>
      <p:pic>
        <p:nvPicPr>
          <p:cNvPr id="19" name="Picture 8" descr="C:\Documents and Settings\Administrator\Local Settings\Temporary Internet Files\Content.IE5\Z71DI2OS\MC9002461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174" y="2571744"/>
            <a:ext cx="1928826" cy="1857388"/>
          </a:xfrm>
          <a:prstGeom prst="rect">
            <a:avLst/>
          </a:prstGeom>
          <a:noFill/>
        </p:spPr>
      </p:pic>
      <p:pic>
        <p:nvPicPr>
          <p:cNvPr id="20" name="Picture 4" descr="C:\Documents and Settings\Administrator\Local Settings\Temporary Internet Files\Content.IE5\IAJ1XMTL\MC9002461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1142984"/>
            <a:ext cx="1928826" cy="2143140"/>
          </a:xfrm>
          <a:prstGeom prst="rect">
            <a:avLst/>
          </a:prstGeom>
          <a:noFill/>
        </p:spPr>
      </p:pic>
      <p:pic>
        <p:nvPicPr>
          <p:cNvPr id="21" name="Picture 3" descr="C:\Documents and Settings\Administrator\Local Settings\Temporary Internet Files\Content.IE5\TK4FQMDO\MC90043689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5286388"/>
            <a:ext cx="1928826" cy="1928826"/>
          </a:xfrm>
          <a:prstGeom prst="rect">
            <a:avLst/>
          </a:prstGeom>
          <a:noFill/>
        </p:spPr>
      </p:pic>
      <p:pic>
        <p:nvPicPr>
          <p:cNvPr id="22" name="Picture 3" descr="C:\Documents and Settings\Administrator\Local Settings\Temporary Internet Files\Content.IE5\IAJ1XMTL\MP90040314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071678"/>
            <a:ext cx="2786050" cy="1643074"/>
          </a:xfrm>
          <a:prstGeom prst="rect">
            <a:avLst/>
          </a:prstGeom>
          <a:noFill/>
        </p:spPr>
      </p:pic>
      <p:pic>
        <p:nvPicPr>
          <p:cNvPr id="23" name="Picture 2" descr="C:\Documents and Settings\Administrator\Local Settings\Temporary Internet Files\Content.IE5\TK4FQMDO\MC90043691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628" y="5000636"/>
            <a:ext cx="2143140" cy="1857364"/>
          </a:xfrm>
          <a:prstGeom prst="rect">
            <a:avLst/>
          </a:prstGeom>
          <a:noFill/>
        </p:spPr>
      </p:pic>
      <p:pic>
        <p:nvPicPr>
          <p:cNvPr id="24" name="Picture 4" descr="C:\Documents and Settings\Administrator\Local Settings\Temporary Internet Files\Content.IE5\TK4FQMDO\MC9002461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72132" y="2357430"/>
            <a:ext cx="1928826" cy="1857388"/>
          </a:xfrm>
          <a:prstGeom prst="rect">
            <a:avLst/>
          </a:prstGeom>
          <a:noFill/>
        </p:spPr>
      </p:pic>
      <p:pic>
        <p:nvPicPr>
          <p:cNvPr id="25" name="Picture 22" descr="C:\Documents and Settings\Administrator\Local Settings\Temporary Internet Files\Content.IE5\TK4FQMDO\MP90040058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15174" y="4714884"/>
            <a:ext cx="1928826" cy="2143116"/>
          </a:xfrm>
          <a:prstGeom prst="rect">
            <a:avLst/>
          </a:prstGeom>
          <a:noFill/>
        </p:spPr>
      </p:pic>
      <p:pic>
        <p:nvPicPr>
          <p:cNvPr id="26" name="Picture 5" descr="C:\Documents and Settings\Administrator\Local Settings\Temporary Internet Files\Content.IE5\TK4FQMDO\MC90024611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14546" y="3214686"/>
            <a:ext cx="3242860" cy="1571636"/>
          </a:xfrm>
          <a:prstGeom prst="rect">
            <a:avLst/>
          </a:prstGeom>
          <a:noFill/>
        </p:spPr>
      </p:pic>
      <p:pic>
        <p:nvPicPr>
          <p:cNvPr id="27" name="Picture 6" descr="C:\Documents and Settings\Administrator\Local Settings\Temporary Internet Files\Content.IE5\3PVKIJVL\MP900434066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571736" y="4929198"/>
            <a:ext cx="2143140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smtClean="0"/>
              <a:t>                           </a:t>
            </a:r>
            <a:r>
              <a:rPr lang="cs-CZ" sz="4400" u="sng" dirty="0" err="1" smtClean="0">
                <a:solidFill>
                  <a:srgbClr val="FF0000"/>
                </a:solidFill>
              </a:rPr>
              <a:t>Draw</a:t>
            </a:r>
            <a:endParaRPr lang="cs-CZ" sz="4400" u="sng" dirty="0" smtClean="0">
              <a:solidFill>
                <a:srgbClr val="FF0000"/>
              </a:solidFill>
            </a:endParaRPr>
          </a:p>
          <a:p>
            <a:r>
              <a:rPr lang="cs-CZ" sz="5400" dirty="0" err="1" smtClean="0"/>
              <a:t>apple</a:t>
            </a:r>
            <a:endParaRPr lang="cs-CZ" sz="5400" dirty="0" smtClean="0"/>
          </a:p>
          <a:p>
            <a:r>
              <a:rPr lang="cs-CZ" sz="5400" dirty="0" err="1" smtClean="0"/>
              <a:t>melon</a:t>
            </a:r>
            <a:endParaRPr lang="cs-CZ" sz="5400" dirty="0" smtClean="0"/>
          </a:p>
          <a:p>
            <a:r>
              <a:rPr lang="cs-CZ" sz="5400" dirty="0" err="1" smtClean="0"/>
              <a:t>strawberry</a:t>
            </a:r>
            <a:endParaRPr lang="cs-CZ" sz="5400" dirty="0" smtClean="0"/>
          </a:p>
          <a:p>
            <a:r>
              <a:rPr lang="cs-CZ" sz="5400" dirty="0" err="1" smtClean="0"/>
              <a:t>grapes</a:t>
            </a:r>
            <a:endParaRPr lang="cs-CZ" sz="5400" dirty="0" smtClean="0"/>
          </a:p>
          <a:p>
            <a:r>
              <a:rPr lang="cs-CZ" sz="5400" dirty="0" err="1" smtClean="0"/>
              <a:t>orange</a:t>
            </a:r>
            <a:endParaRPr lang="cs-CZ" sz="54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Draw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229600" cy="5000660"/>
          </a:xfrm>
        </p:spPr>
        <p:txBody>
          <a:bodyPr/>
          <a:lstStyle/>
          <a:p>
            <a:r>
              <a:rPr lang="cs-CZ" sz="4400" dirty="0" smtClean="0"/>
              <a:t> </a:t>
            </a:r>
            <a:r>
              <a:rPr lang="cs-CZ" sz="5400" dirty="0" err="1" smtClean="0"/>
              <a:t>plum</a:t>
            </a:r>
            <a:endParaRPr lang="cs-CZ" sz="5400" dirty="0" smtClean="0"/>
          </a:p>
          <a:p>
            <a:r>
              <a:rPr lang="cs-CZ" sz="5400" dirty="0" smtClean="0"/>
              <a:t> </a:t>
            </a:r>
            <a:r>
              <a:rPr lang="cs-CZ" sz="5400" dirty="0" err="1" smtClean="0"/>
              <a:t>cherry</a:t>
            </a:r>
            <a:endParaRPr lang="cs-CZ" sz="5400" dirty="0" smtClean="0"/>
          </a:p>
          <a:p>
            <a:r>
              <a:rPr lang="cs-CZ" sz="5400" dirty="0" smtClean="0"/>
              <a:t> </a:t>
            </a:r>
            <a:r>
              <a:rPr lang="cs-CZ" sz="5400" dirty="0" smtClean="0"/>
              <a:t>lemon</a:t>
            </a:r>
            <a:endParaRPr lang="cs-CZ" sz="5400" dirty="0" smtClean="0"/>
          </a:p>
          <a:p>
            <a:r>
              <a:rPr lang="cs-CZ" sz="5400" dirty="0" smtClean="0"/>
              <a:t> </a:t>
            </a:r>
            <a:r>
              <a:rPr lang="cs-CZ" sz="5400" dirty="0" err="1" smtClean="0"/>
              <a:t>banana</a:t>
            </a:r>
            <a:endParaRPr lang="cs-CZ" sz="5400" dirty="0" smtClean="0"/>
          </a:p>
          <a:p>
            <a:r>
              <a:rPr lang="cs-CZ" sz="5400" dirty="0" smtClean="0"/>
              <a:t> </a:t>
            </a:r>
            <a:r>
              <a:rPr lang="cs-CZ" sz="5400" dirty="0" err="1" smtClean="0"/>
              <a:t>pear</a:t>
            </a:r>
            <a:endParaRPr lang="cs-CZ" sz="5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/>
              <a:t>Match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357422" y="2928934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app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929586" y="3643314"/>
            <a:ext cx="914400" cy="612648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785786" y="5286388"/>
            <a:ext cx="914400" cy="612648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715008" y="4286256"/>
            <a:ext cx="928694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lo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572000" y="5857892"/>
            <a:ext cx="914400" cy="612648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500826" y="5929330"/>
            <a:ext cx="914400" cy="612648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pes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642910" y="1357298"/>
            <a:ext cx="914400" cy="612648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gra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4357686" y="2786058"/>
            <a:ext cx="914400" cy="612648"/>
          </a:xfrm>
          <a:prstGeom prst="flowChartAlternateProcess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nge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642910" y="3643314"/>
            <a:ext cx="914400" cy="612648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ora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7500958" y="1500174"/>
            <a:ext cx="914400" cy="612648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mo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3714744" y="4500570"/>
            <a:ext cx="914400" cy="612648"/>
          </a:xfrm>
          <a:prstGeom prst="flowChartAlternateProces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le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2786050" y="1500174"/>
            <a:ext cx="914400" cy="612648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n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5715008" y="1857364"/>
            <a:ext cx="914400" cy="612648"/>
          </a:xfrm>
          <a:prstGeom prst="flowChartAlternateProcess">
            <a:avLst/>
          </a:prstGeom>
          <a:solidFill>
            <a:srgbClr val="F595E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um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2214546" y="5143512"/>
            <a:ext cx="914400" cy="612648"/>
          </a:xfrm>
          <a:prstGeom prst="flowChartAlternate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pl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928662" y="2571744"/>
            <a:ext cx="914400" cy="612648"/>
          </a:xfrm>
          <a:prstGeom prst="flowChartAlternateProcess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ar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7643834" y="5072074"/>
            <a:ext cx="914400" cy="612648"/>
          </a:xfrm>
          <a:prstGeom prst="flowChartAlternateProcess">
            <a:avLst/>
          </a:prstGeom>
          <a:solidFill>
            <a:srgbClr val="FC9E8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345</Words>
  <Application>Microsoft Office PowerPoint</Application>
  <PresentationFormat>Předvádění na obrazovce (4:3)</PresentationFormat>
  <Paragraphs>90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         Fruit 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Do you like……?</vt:lpstr>
      <vt:lpstr>Snímek 12</vt:lpstr>
      <vt:lpstr> Draw</vt:lpstr>
      <vt:lpstr>Match.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 and vegetables</dc:title>
  <dc:creator>Administrator</dc:creator>
  <cp:lastModifiedBy>Šárka</cp:lastModifiedBy>
  <cp:revision>21</cp:revision>
  <dcterms:created xsi:type="dcterms:W3CDTF">2011-09-04T16:22:48Z</dcterms:created>
  <dcterms:modified xsi:type="dcterms:W3CDTF">2012-04-23T06:47:31Z</dcterms:modified>
</cp:coreProperties>
</file>