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63" r:id="rId3"/>
    <p:sldId id="264" r:id="rId4"/>
    <p:sldId id="265" r:id="rId5"/>
    <p:sldId id="257" r:id="rId6"/>
    <p:sldId id="258" r:id="rId7"/>
    <p:sldId id="259" r:id="rId8"/>
    <p:sldId id="260" r:id="rId9"/>
    <p:sldId id="261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5870"/>
    <a:srgbClr val="B31D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>
      <p:cViewPr varScale="1">
        <p:scale>
          <a:sx n="87" d="100"/>
          <a:sy n="87" d="100"/>
        </p:scale>
        <p:origin x="64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83" d="100"/>
          <a:sy n="83" d="100"/>
        </p:scale>
        <p:origin x="1242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Excel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34174620217636636"/>
          <c:y val="2.3121051947807874E-2"/>
          <c:w val="0.38612723586268194"/>
          <c:h val="0.86330046745428202"/>
        </c:manualLayout>
      </c:layout>
      <c:doughnut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Využití antibiotických látek</c:v>
                </c:pt>
              </c:strCache>
            </c:strRef>
          </c:tx>
          <c:explosion val="9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dLbl>
              <c:idx val="0"/>
              <c:layout>
                <c:manualLayout>
                  <c:x val="-7.4260754652991812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>
                <c:manualLayout>
                  <c:x val="4.4092323075213782E-2"/>
                  <c:y val="-1.0376978468995305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s-CZ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List1!$A$2:$A$3</c:f>
              <c:strCache>
                <c:ptCount val="2"/>
                <c:pt idx="0">
                  <c:v>Známo látek</c:v>
                </c:pt>
                <c:pt idx="1">
                  <c:v>Využívání látek</c:v>
                </c:pt>
              </c:strCache>
            </c:strRef>
          </c:cat>
          <c:val>
            <c:numRef>
              <c:f>List1!$B$2:$B$3</c:f>
              <c:numCache>
                <c:formatCode>General</c:formatCode>
                <c:ptCount val="2"/>
                <c:pt idx="0">
                  <c:v>6000</c:v>
                </c:pt>
                <c:pt idx="1">
                  <c:v>70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75"/>
        <c:holeSize val="75"/>
      </c:doughnut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4BA876-BF7A-4DEE-B212-190A4503C938}" type="doc">
      <dgm:prSet loTypeId="urn:microsoft.com/office/officeart/2008/layout/VerticalCurv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0C533B2C-87F3-4BED-A8DC-1D11AB536C58}">
      <dgm:prSet phldrT="[Text]"/>
      <dgm:spPr/>
      <dgm:t>
        <a:bodyPr/>
        <a:lstStyle/>
        <a:p>
          <a:r>
            <a:rPr lang="cs-CZ" dirty="0" smtClean="0"/>
            <a:t>Antibiotika</a:t>
          </a:r>
          <a:endParaRPr lang="cs-CZ" dirty="0"/>
        </a:p>
      </dgm:t>
    </dgm:pt>
    <dgm:pt modelId="{416715C2-64DD-4455-864A-CDC8A5751933}" type="parTrans" cxnId="{62F7BCAF-C918-445C-94DD-FC760EB5D8F1}">
      <dgm:prSet/>
      <dgm:spPr/>
      <dgm:t>
        <a:bodyPr/>
        <a:lstStyle/>
        <a:p>
          <a:endParaRPr lang="cs-CZ"/>
        </a:p>
      </dgm:t>
    </dgm:pt>
    <dgm:pt modelId="{6B17822D-AFEC-497E-9CB2-1D6D73659C9D}" type="sibTrans" cxnId="{62F7BCAF-C918-445C-94DD-FC760EB5D8F1}">
      <dgm:prSet/>
      <dgm:spPr/>
      <dgm:t>
        <a:bodyPr/>
        <a:lstStyle/>
        <a:p>
          <a:endParaRPr lang="cs-CZ"/>
        </a:p>
      </dgm:t>
    </dgm:pt>
    <dgm:pt modelId="{AFA92812-1C7F-4117-ACB4-22647FB78BD6}">
      <dgm:prSet phldrT="[Text]"/>
      <dgm:spPr/>
      <dgm:t>
        <a:bodyPr/>
        <a:lstStyle/>
        <a:p>
          <a:r>
            <a:rPr lang="cs-CZ" dirty="0" smtClean="0"/>
            <a:t>Antimykotika</a:t>
          </a:r>
          <a:endParaRPr lang="cs-CZ" dirty="0"/>
        </a:p>
      </dgm:t>
    </dgm:pt>
    <dgm:pt modelId="{3B5155B4-A23D-4C8D-869C-73DD94494D14}" type="parTrans" cxnId="{5599EFEF-4AD5-4D3A-8CCF-41D6B8BF1DB7}">
      <dgm:prSet/>
      <dgm:spPr/>
      <dgm:t>
        <a:bodyPr/>
        <a:lstStyle/>
        <a:p>
          <a:endParaRPr lang="cs-CZ"/>
        </a:p>
      </dgm:t>
    </dgm:pt>
    <dgm:pt modelId="{A3AC0F53-4FBE-4591-8362-B55450397409}" type="sibTrans" cxnId="{5599EFEF-4AD5-4D3A-8CCF-41D6B8BF1DB7}">
      <dgm:prSet/>
      <dgm:spPr/>
      <dgm:t>
        <a:bodyPr/>
        <a:lstStyle/>
        <a:p>
          <a:endParaRPr lang="cs-CZ"/>
        </a:p>
      </dgm:t>
    </dgm:pt>
    <dgm:pt modelId="{9A41DF70-293E-4715-9F3B-511118A1194C}">
      <dgm:prSet phldrT="[Text]"/>
      <dgm:spPr/>
      <dgm:t>
        <a:bodyPr/>
        <a:lstStyle/>
        <a:p>
          <a:r>
            <a:rPr lang="cs-CZ" dirty="0" smtClean="0"/>
            <a:t>Antipyretika</a:t>
          </a:r>
          <a:endParaRPr lang="cs-CZ" dirty="0"/>
        </a:p>
      </dgm:t>
    </dgm:pt>
    <dgm:pt modelId="{37F75FED-B1F1-4D3A-AEC4-82D4694E464B}" type="parTrans" cxnId="{19731736-FFE7-4771-8EC1-4083352046DF}">
      <dgm:prSet/>
      <dgm:spPr/>
      <dgm:t>
        <a:bodyPr/>
        <a:lstStyle/>
        <a:p>
          <a:endParaRPr lang="cs-CZ"/>
        </a:p>
      </dgm:t>
    </dgm:pt>
    <dgm:pt modelId="{E1D56FEB-BD74-4F1E-BF61-898C157A2D90}" type="sibTrans" cxnId="{19731736-FFE7-4771-8EC1-4083352046DF}">
      <dgm:prSet/>
      <dgm:spPr/>
      <dgm:t>
        <a:bodyPr/>
        <a:lstStyle/>
        <a:p>
          <a:endParaRPr lang="cs-CZ"/>
        </a:p>
      </dgm:t>
    </dgm:pt>
    <dgm:pt modelId="{5A404E90-FA09-4717-8A3E-2A957BD0964D}">
      <dgm:prSet/>
      <dgm:spPr/>
      <dgm:t>
        <a:bodyPr/>
        <a:lstStyle/>
        <a:p>
          <a:r>
            <a:rPr lang="cs-CZ" dirty="0" err="1" smtClean="0"/>
            <a:t>Antivirotika</a:t>
          </a:r>
          <a:endParaRPr lang="cs-CZ" dirty="0"/>
        </a:p>
      </dgm:t>
    </dgm:pt>
    <dgm:pt modelId="{84D5B1B4-2867-4500-AF5D-AD70B739BFC3}" type="parTrans" cxnId="{246D40D0-49A5-4293-B055-F47EE78E0D39}">
      <dgm:prSet/>
      <dgm:spPr/>
      <dgm:t>
        <a:bodyPr/>
        <a:lstStyle/>
        <a:p>
          <a:endParaRPr lang="cs-CZ"/>
        </a:p>
      </dgm:t>
    </dgm:pt>
    <dgm:pt modelId="{FD30DF58-ACBE-4564-8FBB-85A02D9A7928}" type="sibTrans" cxnId="{246D40D0-49A5-4293-B055-F47EE78E0D39}">
      <dgm:prSet/>
      <dgm:spPr/>
      <dgm:t>
        <a:bodyPr/>
        <a:lstStyle/>
        <a:p>
          <a:endParaRPr lang="cs-CZ"/>
        </a:p>
      </dgm:t>
    </dgm:pt>
    <dgm:pt modelId="{57060626-A975-4968-BAB2-9CA4186F0207}" type="pres">
      <dgm:prSet presAssocID="{004BA876-BF7A-4DEE-B212-190A4503C938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22DB69EE-CB77-4919-B1C3-6B01C3CB617F}" type="pres">
      <dgm:prSet presAssocID="{004BA876-BF7A-4DEE-B212-190A4503C938}" presName="Name1" presStyleCnt="0"/>
      <dgm:spPr/>
    </dgm:pt>
    <dgm:pt modelId="{17FD40EB-5FEA-44E2-8042-90E6EC7E183A}" type="pres">
      <dgm:prSet presAssocID="{004BA876-BF7A-4DEE-B212-190A4503C938}" presName="cycle" presStyleCnt="0"/>
      <dgm:spPr/>
    </dgm:pt>
    <dgm:pt modelId="{A3F2B29E-8283-45DA-8294-50AB2FF2412A}" type="pres">
      <dgm:prSet presAssocID="{004BA876-BF7A-4DEE-B212-190A4503C938}" presName="srcNode" presStyleLbl="node1" presStyleIdx="0" presStyleCnt="4"/>
      <dgm:spPr/>
    </dgm:pt>
    <dgm:pt modelId="{A3754D54-2D0D-4877-A002-AC6111F275FC}" type="pres">
      <dgm:prSet presAssocID="{004BA876-BF7A-4DEE-B212-190A4503C938}" presName="conn" presStyleLbl="parChTrans1D2" presStyleIdx="0" presStyleCnt="1"/>
      <dgm:spPr/>
      <dgm:t>
        <a:bodyPr/>
        <a:lstStyle/>
        <a:p>
          <a:endParaRPr lang="cs-CZ"/>
        </a:p>
      </dgm:t>
    </dgm:pt>
    <dgm:pt modelId="{17474374-F138-418C-A2C9-7C94A390E303}" type="pres">
      <dgm:prSet presAssocID="{004BA876-BF7A-4DEE-B212-190A4503C938}" presName="extraNode" presStyleLbl="node1" presStyleIdx="0" presStyleCnt="4"/>
      <dgm:spPr/>
    </dgm:pt>
    <dgm:pt modelId="{E9046423-91ED-42A8-96E1-39FE2B235BCD}" type="pres">
      <dgm:prSet presAssocID="{004BA876-BF7A-4DEE-B212-190A4503C938}" presName="dstNode" presStyleLbl="node1" presStyleIdx="0" presStyleCnt="4"/>
      <dgm:spPr/>
    </dgm:pt>
    <dgm:pt modelId="{42DCC128-31BD-403E-9858-61903DE84F6F}" type="pres">
      <dgm:prSet presAssocID="{0C533B2C-87F3-4BED-A8DC-1D11AB536C58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343360-E30A-45FC-8997-2921D020C247}" type="pres">
      <dgm:prSet presAssocID="{0C533B2C-87F3-4BED-A8DC-1D11AB536C58}" presName="accent_1" presStyleCnt="0"/>
      <dgm:spPr/>
    </dgm:pt>
    <dgm:pt modelId="{B4D4C1B5-60E7-4035-BB86-5A422E0E2307}" type="pres">
      <dgm:prSet presAssocID="{0C533B2C-87F3-4BED-A8DC-1D11AB536C58}" presName="accentRepeatNode" presStyleLbl="solidFgAcc1" presStyleIdx="0" presStyleCnt="4"/>
      <dgm:spPr/>
    </dgm:pt>
    <dgm:pt modelId="{664AD0F8-22E4-4A6F-81C8-076BFAB9CD99}" type="pres">
      <dgm:prSet presAssocID="{5A404E90-FA09-4717-8A3E-2A957BD0964D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18A0FB-D406-4906-98C3-16245139850B}" type="pres">
      <dgm:prSet presAssocID="{5A404E90-FA09-4717-8A3E-2A957BD0964D}" presName="accent_2" presStyleCnt="0"/>
      <dgm:spPr/>
    </dgm:pt>
    <dgm:pt modelId="{3833B803-E97C-472A-933A-22C51A5DAE9D}" type="pres">
      <dgm:prSet presAssocID="{5A404E90-FA09-4717-8A3E-2A957BD0964D}" presName="accentRepeatNode" presStyleLbl="solidFgAcc1" presStyleIdx="1" presStyleCnt="4"/>
      <dgm:spPr/>
    </dgm:pt>
    <dgm:pt modelId="{EB741061-0E24-490B-A4F0-2A8E3D56C363}" type="pres">
      <dgm:prSet presAssocID="{AFA92812-1C7F-4117-ACB4-22647FB78BD6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2455D9-1794-43A6-8B4E-3DBBA0654FE1}" type="pres">
      <dgm:prSet presAssocID="{AFA92812-1C7F-4117-ACB4-22647FB78BD6}" presName="accent_3" presStyleCnt="0"/>
      <dgm:spPr/>
    </dgm:pt>
    <dgm:pt modelId="{3C1EF3FF-EDD2-4DAD-A58B-00C584A32318}" type="pres">
      <dgm:prSet presAssocID="{AFA92812-1C7F-4117-ACB4-22647FB78BD6}" presName="accentRepeatNode" presStyleLbl="solidFgAcc1" presStyleIdx="2" presStyleCnt="4"/>
      <dgm:spPr/>
    </dgm:pt>
    <dgm:pt modelId="{67806DB0-8BA0-426F-B5E9-BEE523264CBC}" type="pres">
      <dgm:prSet presAssocID="{9A41DF70-293E-4715-9F3B-511118A1194C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74FD7D-686F-478C-B8BD-C51C2A4E20F0}" type="pres">
      <dgm:prSet presAssocID="{9A41DF70-293E-4715-9F3B-511118A1194C}" presName="accent_4" presStyleCnt="0"/>
      <dgm:spPr/>
    </dgm:pt>
    <dgm:pt modelId="{C9A7B6C6-D3F2-4389-B0F8-0EFB340D6E97}" type="pres">
      <dgm:prSet presAssocID="{9A41DF70-293E-4715-9F3B-511118A1194C}" presName="accentRepeatNode" presStyleLbl="solidFgAcc1" presStyleIdx="3" presStyleCnt="4"/>
      <dgm:spPr/>
    </dgm:pt>
  </dgm:ptLst>
  <dgm:cxnLst>
    <dgm:cxn modelId="{F38A55E5-BB27-4FBD-981A-EB5A25DFFB90}" type="presOf" srcId="{AFA92812-1C7F-4117-ACB4-22647FB78BD6}" destId="{EB741061-0E24-490B-A4F0-2A8E3D56C363}" srcOrd="0" destOrd="0" presId="urn:microsoft.com/office/officeart/2008/layout/VerticalCurvedList"/>
    <dgm:cxn modelId="{62F7BCAF-C918-445C-94DD-FC760EB5D8F1}" srcId="{004BA876-BF7A-4DEE-B212-190A4503C938}" destId="{0C533B2C-87F3-4BED-A8DC-1D11AB536C58}" srcOrd="0" destOrd="0" parTransId="{416715C2-64DD-4455-864A-CDC8A5751933}" sibTransId="{6B17822D-AFEC-497E-9CB2-1D6D73659C9D}"/>
    <dgm:cxn modelId="{E155D885-DC68-4112-B93C-6A49F04299A2}" type="presOf" srcId="{5A404E90-FA09-4717-8A3E-2A957BD0964D}" destId="{664AD0F8-22E4-4A6F-81C8-076BFAB9CD99}" srcOrd="0" destOrd="0" presId="urn:microsoft.com/office/officeart/2008/layout/VerticalCurvedList"/>
    <dgm:cxn modelId="{AC696963-8CDD-4DC1-8CB9-308A44A81A77}" type="presOf" srcId="{9A41DF70-293E-4715-9F3B-511118A1194C}" destId="{67806DB0-8BA0-426F-B5E9-BEE523264CBC}" srcOrd="0" destOrd="0" presId="urn:microsoft.com/office/officeart/2008/layout/VerticalCurvedList"/>
    <dgm:cxn modelId="{19731736-FFE7-4771-8EC1-4083352046DF}" srcId="{004BA876-BF7A-4DEE-B212-190A4503C938}" destId="{9A41DF70-293E-4715-9F3B-511118A1194C}" srcOrd="3" destOrd="0" parTransId="{37F75FED-B1F1-4D3A-AEC4-82D4694E464B}" sibTransId="{E1D56FEB-BD74-4F1E-BF61-898C157A2D90}"/>
    <dgm:cxn modelId="{A6E6A568-940C-4715-A559-094BDBBF8085}" type="presOf" srcId="{004BA876-BF7A-4DEE-B212-190A4503C938}" destId="{57060626-A975-4968-BAB2-9CA4186F0207}" srcOrd="0" destOrd="0" presId="urn:microsoft.com/office/officeart/2008/layout/VerticalCurvedList"/>
    <dgm:cxn modelId="{246D40D0-49A5-4293-B055-F47EE78E0D39}" srcId="{004BA876-BF7A-4DEE-B212-190A4503C938}" destId="{5A404E90-FA09-4717-8A3E-2A957BD0964D}" srcOrd="1" destOrd="0" parTransId="{84D5B1B4-2867-4500-AF5D-AD70B739BFC3}" sibTransId="{FD30DF58-ACBE-4564-8FBB-85A02D9A7928}"/>
    <dgm:cxn modelId="{01C0B4E3-AE9B-47FF-931C-7D6CB06B5A0C}" type="presOf" srcId="{6B17822D-AFEC-497E-9CB2-1D6D73659C9D}" destId="{A3754D54-2D0D-4877-A002-AC6111F275FC}" srcOrd="0" destOrd="0" presId="urn:microsoft.com/office/officeart/2008/layout/VerticalCurvedList"/>
    <dgm:cxn modelId="{5599EFEF-4AD5-4D3A-8CCF-41D6B8BF1DB7}" srcId="{004BA876-BF7A-4DEE-B212-190A4503C938}" destId="{AFA92812-1C7F-4117-ACB4-22647FB78BD6}" srcOrd="2" destOrd="0" parTransId="{3B5155B4-A23D-4C8D-869C-73DD94494D14}" sibTransId="{A3AC0F53-4FBE-4591-8362-B55450397409}"/>
    <dgm:cxn modelId="{50E199AE-25F5-47F6-A5AD-AE37D4DE349E}" type="presOf" srcId="{0C533B2C-87F3-4BED-A8DC-1D11AB536C58}" destId="{42DCC128-31BD-403E-9858-61903DE84F6F}" srcOrd="0" destOrd="0" presId="urn:microsoft.com/office/officeart/2008/layout/VerticalCurvedList"/>
    <dgm:cxn modelId="{D06F283D-A8B2-4229-8781-50935CBFCD93}" type="presParOf" srcId="{57060626-A975-4968-BAB2-9CA4186F0207}" destId="{22DB69EE-CB77-4919-B1C3-6B01C3CB617F}" srcOrd="0" destOrd="0" presId="urn:microsoft.com/office/officeart/2008/layout/VerticalCurvedList"/>
    <dgm:cxn modelId="{A870AA63-6F58-4797-9C4A-919240528B5E}" type="presParOf" srcId="{22DB69EE-CB77-4919-B1C3-6B01C3CB617F}" destId="{17FD40EB-5FEA-44E2-8042-90E6EC7E183A}" srcOrd="0" destOrd="0" presId="urn:microsoft.com/office/officeart/2008/layout/VerticalCurvedList"/>
    <dgm:cxn modelId="{2E4B279C-BE6C-4DC3-AB68-1977678F9DCA}" type="presParOf" srcId="{17FD40EB-5FEA-44E2-8042-90E6EC7E183A}" destId="{A3F2B29E-8283-45DA-8294-50AB2FF2412A}" srcOrd="0" destOrd="0" presId="urn:microsoft.com/office/officeart/2008/layout/VerticalCurvedList"/>
    <dgm:cxn modelId="{0D15EBA4-1490-4683-BCBC-FDC8775CC719}" type="presParOf" srcId="{17FD40EB-5FEA-44E2-8042-90E6EC7E183A}" destId="{A3754D54-2D0D-4877-A002-AC6111F275FC}" srcOrd="1" destOrd="0" presId="urn:microsoft.com/office/officeart/2008/layout/VerticalCurvedList"/>
    <dgm:cxn modelId="{C3A323CE-D70A-4A11-905D-C7B8B1899F28}" type="presParOf" srcId="{17FD40EB-5FEA-44E2-8042-90E6EC7E183A}" destId="{17474374-F138-418C-A2C9-7C94A390E303}" srcOrd="2" destOrd="0" presId="urn:microsoft.com/office/officeart/2008/layout/VerticalCurvedList"/>
    <dgm:cxn modelId="{A1A56CD9-D22F-4C9E-A866-B93B4AD2D962}" type="presParOf" srcId="{17FD40EB-5FEA-44E2-8042-90E6EC7E183A}" destId="{E9046423-91ED-42A8-96E1-39FE2B235BCD}" srcOrd="3" destOrd="0" presId="urn:microsoft.com/office/officeart/2008/layout/VerticalCurvedList"/>
    <dgm:cxn modelId="{F561861F-C4ED-46AB-8857-482C7748B250}" type="presParOf" srcId="{22DB69EE-CB77-4919-B1C3-6B01C3CB617F}" destId="{42DCC128-31BD-403E-9858-61903DE84F6F}" srcOrd="1" destOrd="0" presId="urn:microsoft.com/office/officeart/2008/layout/VerticalCurvedList"/>
    <dgm:cxn modelId="{087746AF-664C-4E7B-8A1B-1C5D9C0AE0DB}" type="presParOf" srcId="{22DB69EE-CB77-4919-B1C3-6B01C3CB617F}" destId="{58343360-E30A-45FC-8997-2921D020C247}" srcOrd="2" destOrd="0" presId="urn:microsoft.com/office/officeart/2008/layout/VerticalCurvedList"/>
    <dgm:cxn modelId="{F3799996-FD4D-47B9-A302-CF216ED8136D}" type="presParOf" srcId="{58343360-E30A-45FC-8997-2921D020C247}" destId="{B4D4C1B5-60E7-4035-BB86-5A422E0E2307}" srcOrd="0" destOrd="0" presId="urn:microsoft.com/office/officeart/2008/layout/VerticalCurvedList"/>
    <dgm:cxn modelId="{AC93495D-5102-43F1-A2E1-498293A3017E}" type="presParOf" srcId="{22DB69EE-CB77-4919-B1C3-6B01C3CB617F}" destId="{664AD0F8-22E4-4A6F-81C8-076BFAB9CD99}" srcOrd="3" destOrd="0" presId="urn:microsoft.com/office/officeart/2008/layout/VerticalCurvedList"/>
    <dgm:cxn modelId="{C8A7AF44-315E-4017-B749-88116B839F5A}" type="presParOf" srcId="{22DB69EE-CB77-4919-B1C3-6B01C3CB617F}" destId="{7E18A0FB-D406-4906-98C3-16245139850B}" srcOrd="4" destOrd="0" presId="urn:microsoft.com/office/officeart/2008/layout/VerticalCurvedList"/>
    <dgm:cxn modelId="{1702C1FE-1692-4BCD-8E43-292E54C6F0AE}" type="presParOf" srcId="{7E18A0FB-D406-4906-98C3-16245139850B}" destId="{3833B803-E97C-472A-933A-22C51A5DAE9D}" srcOrd="0" destOrd="0" presId="urn:microsoft.com/office/officeart/2008/layout/VerticalCurvedList"/>
    <dgm:cxn modelId="{225BBBAC-4336-4F37-8E1A-88F6560DEBA8}" type="presParOf" srcId="{22DB69EE-CB77-4919-B1C3-6B01C3CB617F}" destId="{EB741061-0E24-490B-A4F0-2A8E3D56C363}" srcOrd="5" destOrd="0" presId="urn:microsoft.com/office/officeart/2008/layout/VerticalCurvedList"/>
    <dgm:cxn modelId="{AB767866-F2E5-49D8-8F20-711C783CACB6}" type="presParOf" srcId="{22DB69EE-CB77-4919-B1C3-6B01C3CB617F}" destId="{DD2455D9-1794-43A6-8B4E-3DBBA0654FE1}" srcOrd="6" destOrd="0" presId="urn:microsoft.com/office/officeart/2008/layout/VerticalCurvedList"/>
    <dgm:cxn modelId="{8E4BB29F-B847-4821-81A0-ADECD57DD893}" type="presParOf" srcId="{DD2455D9-1794-43A6-8B4E-3DBBA0654FE1}" destId="{3C1EF3FF-EDD2-4DAD-A58B-00C584A32318}" srcOrd="0" destOrd="0" presId="urn:microsoft.com/office/officeart/2008/layout/VerticalCurvedList"/>
    <dgm:cxn modelId="{B5AF713E-7469-4C12-8D45-76DCB4BBE98C}" type="presParOf" srcId="{22DB69EE-CB77-4919-B1C3-6B01C3CB617F}" destId="{67806DB0-8BA0-426F-B5E9-BEE523264CBC}" srcOrd="7" destOrd="0" presId="urn:microsoft.com/office/officeart/2008/layout/VerticalCurvedList"/>
    <dgm:cxn modelId="{EE4A3892-32C3-4C79-9FD3-1E3FCEC46E07}" type="presParOf" srcId="{22DB69EE-CB77-4919-B1C3-6B01C3CB617F}" destId="{8E74FD7D-686F-478C-B8BD-C51C2A4E20F0}" srcOrd="8" destOrd="0" presId="urn:microsoft.com/office/officeart/2008/layout/VerticalCurvedList"/>
    <dgm:cxn modelId="{FC080F31-A122-46D5-A4FE-D3EF2C39EFE3}" type="presParOf" srcId="{8E74FD7D-686F-478C-B8BD-C51C2A4E20F0}" destId="{C9A7B6C6-D3F2-4389-B0F8-0EFB340D6E9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5AF759-2129-4CC2-9365-DFAE1797B976}" type="doc">
      <dgm:prSet loTypeId="urn:microsoft.com/office/officeart/2009/3/layout/CircleRelationship" loCatId="relationship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2E6DEE4-3310-4B04-BD6C-E59C7B68BA78}">
      <dgm:prSet phldrT="[Text]" custT="1"/>
      <dgm:spPr/>
      <dgm:t>
        <a:bodyPr/>
        <a:lstStyle/>
        <a:p>
          <a:r>
            <a:rPr lang="cs-CZ" sz="2000" dirty="0" smtClean="0"/>
            <a:t>Širokospektrální</a:t>
          </a:r>
          <a:endParaRPr lang="cs-CZ" sz="2000" dirty="0"/>
        </a:p>
      </dgm:t>
    </dgm:pt>
    <dgm:pt modelId="{79651CC3-C235-4FD5-BF1B-03FB8D96A687}" type="parTrans" cxnId="{3FCBBE1A-D1C7-4B15-99E1-021A10DEE8A0}">
      <dgm:prSet/>
      <dgm:spPr/>
      <dgm:t>
        <a:bodyPr/>
        <a:lstStyle/>
        <a:p>
          <a:endParaRPr lang="cs-CZ"/>
        </a:p>
      </dgm:t>
    </dgm:pt>
    <dgm:pt modelId="{755DA868-9C14-4827-9B88-262E0448C026}" type="sibTrans" cxnId="{3FCBBE1A-D1C7-4B15-99E1-021A10DEE8A0}">
      <dgm:prSet/>
      <dgm:spPr/>
      <dgm:t>
        <a:bodyPr/>
        <a:lstStyle/>
        <a:p>
          <a:endParaRPr lang="cs-CZ"/>
        </a:p>
      </dgm:t>
    </dgm:pt>
    <dgm:pt modelId="{1FC3F9D3-2757-42C7-AEE9-D0157816F69A}">
      <dgm:prSet phldrT="[Text]" custT="1"/>
      <dgm:spPr/>
      <dgm:t>
        <a:bodyPr lIns="0" tIns="0" rIns="0" bIns="0"/>
        <a:lstStyle/>
        <a:p>
          <a:endParaRPr lang="cs-CZ" sz="1600" dirty="0"/>
        </a:p>
      </dgm:t>
    </dgm:pt>
    <dgm:pt modelId="{0A7D0E7B-F54E-4CFE-90E2-ED68B51FA355}" type="parTrans" cxnId="{35719A70-D714-434A-9D9A-78120EB0D803}">
      <dgm:prSet/>
      <dgm:spPr/>
      <dgm:t>
        <a:bodyPr/>
        <a:lstStyle/>
        <a:p>
          <a:endParaRPr lang="cs-CZ"/>
        </a:p>
      </dgm:t>
    </dgm:pt>
    <dgm:pt modelId="{B4EAB914-FD55-445D-A3CC-9681A9BD41A0}" type="sibTrans" cxnId="{35719A70-D714-434A-9D9A-78120EB0D803}">
      <dgm:prSet/>
      <dgm:spPr/>
      <dgm:t>
        <a:bodyPr/>
        <a:lstStyle/>
        <a:p>
          <a:endParaRPr lang="cs-CZ"/>
        </a:p>
      </dgm:t>
    </dgm:pt>
    <dgm:pt modelId="{203CB74D-ADC8-42BC-BE28-38910025C7D1}" type="pres">
      <dgm:prSet presAssocID="{AB5AF759-2129-4CC2-9365-DFAE1797B976}" presName="Name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cs-CZ"/>
        </a:p>
      </dgm:t>
    </dgm:pt>
    <dgm:pt modelId="{D3F2079E-7289-4378-9520-DB3FA7CA7DCD}" type="pres">
      <dgm:prSet presAssocID="{62E6DEE4-3310-4B04-BD6C-E59C7B68BA78}" presName="Parent" presStyleLbl="node0" presStyleIdx="0" presStyleCnt="1">
        <dgm:presLayoutVars>
          <dgm:chMax val="5"/>
          <dgm:chPref val="5"/>
        </dgm:presLayoutVars>
      </dgm:prSet>
      <dgm:spPr/>
      <dgm:t>
        <a:bodyPr/>
        <a:lstStyle/>
        <a:p>
          <a:endParaRPr lang="cs-CZ"/>
        </a:p>
      </dgm:t>
    </dgm:pt>
    <dgm:pt modelId="{6FF5BD94-145E-41B7-B5E0-A07743DECE10}" type="pres">
      <dgm:prSet presAssocID="{62E6DEE4-3310-4B04-BD6C-E59C7B68BA78}" presName="Accent1" presStyleLbl="node1" presStyleIdx="0" presStyleCnt="9"/>
      <dgm:spPr/>
    </dgm:pt>
    <dgm:pt modelId="{23436975-337C-48F5-9D76-4D0F6D08E74D}" type="pres">
      <dgm:prSet presAssocID="{62E6DEE4-3310-4B04-BD6C-E59C7B68BA78}" presName="Accent2" presStyleLbl="node1" presStyleIdx="1" presStyleCnt="9"/>
      <dgm:spPr/>
    </dgm:pt>
    <dgm:pt modelId="{4DB48460-712A-4100-AD78-22B135EB8E53}" type="pres">
      <dgm:prSet presAssocID="{62E6DEE4-3310-4B04-BD6C-E59C7B68BA78}" presName="Accent3" presStyleLbl="node1" presStyleIdx="2" presStyleCnt="9"/>
      <dgm:spPr/>
    </dgm:pt>
    <dgm:pt modelId="{53152921-70C7-4BD8-BDB0-130B66211330}" type="pres">
      <dgm:prSet presAssocID="{62E6DEE4-3310-4B04-BD6C-E59C7B68BA78}" presName="Accent4" presStyleLbl="node1" presStyleIdx="3" presStyleCnt="9"/>
      <dgm:spPr/>
    </dgm:pt>
    <dgm:pt modelId="{575C6D99-128D-49B7-9BBA-3059B034C0BB}" type="pres">
      <dgm:prSet presAssocID="{62E6DEE4-3310-4B04-BD6C-E59C7B68BA78}" presName="Accent5" presStyleLbl="node1" presStyleIdx="4" presStyleCnt="9"/>
      <dgm:spPr/>
    </dgm:pt>
    <dgm:pt modelId="{636901D0-4A4B-446A-81E0-87C17693E2DA}" type="pres">
      <dgm:prSet presAssocID="{62E6DEE4-3310-4B04-BD6C-E59C7B68BA78}" presName="Accent6" presStyleLbl="node1" presStyleIdx="5" presStyleCnt="9"/>
      <dgm:spPr/>
    </dgm:pt>
    <dgm:pt modelId="{E5AB1DC4-8616-4B99-8BFA-EBF73591EC16}" type="pres">
      <dgm:prSet presAssocID="{1FC3F9D3-2757-42C7-AEE9-D0157816F69A}" presName="Child1" presStyleLbl="node1" presStyleIdx="6" presStyleCnt="9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F7EFF478-878E-4809-ADB5-B5C96D06B503}" type="pres">
      <dgm:prSet presAssocID="{1FC3F9D3-2757-42C7-AEE9-D0157816F69A}" presName="Accent7" presStyleCnt="0"/>
      <dgm:spPr/>
    </dgm:pt>
    <dgm:pt modelId="{28053FEF-5233-4C6F-9FCD-53D6DB0EB66B}" type="pres">
      <dgm:prSet presAssocID="{1FC3F9D3-2757-42C7-AEE9-D0157816F69A}" presName="AccentHold1" presStyleLbl="node1" presStyleIdx="7" presStyleCnt="9"/>
      <dgm:spPr/>
    </dgm:pt>
    <dgm:pt modelId="{382A767B-2D7D-41F2-BE2C-02D69CA8ED51}" type="pres">
      <dgm:prSet presAssocID="{1FC3F9D3-2757-42C7-AEE9-D0157816F69A}" presName="Accent8" presStyleCnt="0"/>
      <dgm:spPr/>
    </dgm:pt>
    <dgm:pt modelId="{CD5A2565-694E-4E70-B857-8CCEDF358FFA}" type="pres">
      <dgm:prSet presAssocID="{1FC3F9D3-2757-42C7-AEE9-D0157816F69A}" presName="AccentHold2" presStyleLbl="node1" presStyleIdx="8" presStyleCnt="9"/>
      <dgm:spPr/>
    </dgm:pt>
  </dgm:ptLst>
  <dgm:cxnLst>
    <dgm:cxn modelId="{35719A70-D714-434A-9D9A-78120EB0D803}" srcId="{62E6DEE4-3310-4B04-BD6C-E59C7B68BA78}" destId="{1FC3F9D3-2757-42C7-AEE9-D0157816F69A}" srcOrd="0" destOrd="0" parTransId="{0A7D0E7B-F54E-4CFE-90E2-ED68B51FA355}" sibTransId="{B4EAB914-FD55-445D-A3CC-9681A9BD41A0}"/>
    <dgm:cxn modelId="{A0AE9488-264A-4D1C-8474-FEFCC538D40F}" type="presOf" srcId="{62E6DEE4-3310-4B04-BD6C-E59C7B68BA78}" destId="{D3F2079E-7289-4378-9520-DB3FA7CA7DCD}" srcOrd="0" destOrd="0" presId="urn:microsoft.com/office/officeart/2009/3/layout/CircleRelationship"/>
    <dgm:cxn modelId="{3FCBBE1A-D1C7-4B15-99E1-021A10DEE8A0}" srcId="{AB5AF759-2129-4CC2-9365-DFAE1797B976}" destId="{62E6DEE4-3310-4B04-BD6C-E59C7B68BA78}" srcOrd="0" destOrd="0" parTransId="{79651CC3-C235-4FD5-BF1B-03FB8D96A687}" sibTransId="{755DA868-9C14-4827-9B88-262E0448C026}"/>
    <dgm:cxn modelId="{E6A194E3-9980-456B-A1D2-CC43FCBFB00C}" type="presOf" srcId="{AB5AF759-2129-4CC2-9365-DFAE1797B976}" destId="{203CB74D-ADC8-42BC-BE28-38910025C7D1}" srcOrd="0" destOrd="0" presId="urn:microsoft.com/office/officeart/2009/3/layout/CircleRelationship"/>
    <dgm:cxn modelId="{4E823711-9F1E-4FC8-A35C-31B5A3CD267A}" type="presOf" srcId="{1FC3F9D3-2757-42C7-AEE9-D0157816F69A}" destId="{E5AB1DC4-8616-4B99-8BFA-EBF73591EC16}" srcOrd="0" destOrd="0" presId="urn:microsoft.com/office/officeart/2009/3/layout/CircleRelationship"/>
    <dgm:cxn modelId="{03E21AFC-427E-4C3E-B51C-DE8E32D505AA}" type="presParOf" srcId="{203CB74D-ADC8-42BC-BE28-38910025C7D1}" destId="{D3F2079E-7289-4378-9520-DB3FA7CA7DCD}" srcOrd="0" destOrd="0" presId="urn:microsoft.com/office/officeart/2009/3/layout/CircleRelationship"/>
    <dgm:cxn modelId="{B3C23B7B-8556-4101-A517-8FA882E01A4F}" type="presParOf" srcId="{203CB74D-ADC8-42BC-BE28-38910025C7D1}" destId="{6FF5BD94-145E-41B7-B5E0-A07743DECE10}" srcOrd="1" destOrd="0" presId="urn:microsoft.com/office/officeart/2009/3/layout/CircleRelationship"/>
    <dgm:cxn modelId="{9D52660A-0A70-461E-8F6D-999DFA2CACDA}" type="presParOf" srcId="{203CB74D-ADC8-42BC-BE28-38910025C7D1}" destId="{23436975-337C-48F5-9D76-4D0F6D08E74D}" srcOrd="2" destOrd="0" presId="urn:microsoft.com/office/officeart/2009/3/layout/CircleRelationship"/>
    <dgm:cxn modelId="{AE306CF6-8C0C-41AE-98BF-764592116C40}" type="presParOf" srcId="{203CB74D-ADC8-42BC-BE28-38910025C7D1}" destId="{4DB48460-712A-4100-AD78-22B135EB8E53}" srcOrd="3" destOrd="0" presId="urn:microsoft.com/office/officeart/2009/3/layout/CircleRelationship"/>
    <dgm:cxn modelId="{BC19CA2E-CDD3-497B-8E0A-B328204FB1B5}" type="presParOf" srcId="{203CB74D-ADC8-42BC-BE28-38910025C7D1}" destId="{53152921-70C7-4BD8-BDB0-130B66211330}" srcOrd="4" destOrd="0" presId="urn:microsoft.com/office/officeart/2009/3/layout/CircleRelationship"/>
    <dgm:cxn modelId="{6B1A8DFC-11A4-4584-B0FD-30C505D4E6F0}" type="presParOf" srcId="{203CB74D-ADC8-42BC-BE28-38910025C7D1}" destId="{575C6D99-128D-49B7-9BBA-3059B034C0BB}" srcOrd="5" destOrd="0" presId="urn:microsoft.com/office/officeart/2009/3/layout/CircleRelationship"/>
    <dgm:cxn modelId="{6F16A22E-E5A9-4C27-B393-24385969B556}" type="presParOf" srcId="{203CB74D-ADC8-42BC-BE28-38910025C7D1}" destId="{636901D0-4A4B-446A-81E0-87C17693E2DA}" srcOrd="6" destOrd="0" presId="urn:microsoft.com/office/officeart/2009/3/layout/CircleRelationship"/>
    <dgm:cxn modelId="{69BA6F4E-AC9F-47F9-B022-375354E9186D}" type="presParOf" srcId="{203CB74D-ADC8-42BC-BE28-38910025C7D1}" destId="{E5AB1DC4-8616-4B99-8BFA-EBF73591EC16}" srcOrd="7" destOrd="0" presId="urn:microsoft.com/office/officeart/2009/3/layout/CircleRelationship"/>
    <dgm:cxn modelId="{89C8714E-4FB1-4B33-B0AD-261D07003C82}" type="presParOf" srcId="{203CB74D-ADC8-42BC-BE28-38910025C7D1}" destId="{F7EFF478-878E-4809-ADB5-B5C96D06B503}" srcOrd="8" destOrd="0" presId="urn:microsoft.com/office/officeart/2009/3/layout/CircleRelationship"/>
    <dgm:cxn modelId="{3940134E-B459-49AA-9B21-AA47CC5F9FFB}" type="presParOf" srcId="{F7EFF478-878E-4809-ADB5-B5C96D06B503}" destId="{28053FEF-5233-4C6F-9FCD-53D6DB0EB66B}" srcOrd="0" destOrd="0" presId="urn:microsoft.com/office/officeart/2009/3/layout/CircleRelationship"/>
    <dgm:cxn modelId="{3132E70C-3A76-4B43-B551-8041E1E5F4AF}" type="presParOf" srcId="{203CB74D-ADC8-42BC-BE28-38910025C7D1}" destId="{382A767B-2D7D-41F2-BE2C-02D69CA8ED51}" srcOrd="9" destOrd="0" presId="urn:microsoft.com/office/officeart/2009/3/layout/CircleRelationship"/>
    <dgm:cxn modelId="{4A5F043B-8F0F-4A8D-A49F-5EC8F108FC2D}" type="presParOf" srcId="{382A767B-2D7D-41F2-BE2C-02D69CA8ED51}" destId="{CD5A2565-694E-4E70-B857-8CCEDF358FFA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6D2D86-1B08-4169-8F39-3B7EE2E64FCC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0C81BFD-50D1-483D-9ACA-092AF1C4F0F8}">
      <dgm:prSet/>
      <dgm:spPr/>
      <dgm:t>
        <a:bodyPr/>
        <a:lstStyle/>
        <a:p>
          <a:pPr rtl="0"/>
          <a:r>
            <a:rPr lang="cs-CZ" smtClean="0"/>
            <a:t>Penicilin</a:t>
          </a:r>
          <a:endParaRPr lang="cs-CZ"/>
        </a:p>
      </dgm:t>
    </dgm:pt>
    <dgm:pt modelId="{87F4DD35-BF87-4701-AC88-2D8894AB47F8}" type="parTrans" cxnId="{C80EB356-0855-434E-A794-82B0FCC02C49}">
      <dgm:prSet/>
      <dgm:spPr/>
      <dgm:t>
        <a:bodyPr/>
        <a:lstStyle/>
        <a:p>
          <a:endParaRPr lang="cs-CZ"/>
        </a:p>
      </dgm:t>
    </dgm:pt>
    <dgm:pt modelId="{013B3742-AA31-478F-BBE1-EFC1D82E16C2}" type="sibTrans" cxnId="{C80EB356-0855-434E-A794-82B0FCC02C49}">
      <dgm:prSet/>
      <dgm:spPr/>
      <dgm:t>
        <a:bodyPr/>
        <a:lstStyle/>
        <a:p>
          <a:endParaRPr lang="cs-CZ"/>
        </a:p>
      </dgm:t>
    </dgm:pt>
    <dgm:pt modelId="{0EBD0371-DA90-4F58-BC4F-CD809FF1F149}">
      <dgm:prSet/>
      <dgm:spPr/>
      <dgm:t>
        <a:bodyPr/>
        <a:lstStyle/>
        <a:p>
          <a:pPr rtl="0"/>
          <a:r>
            <a:rPr lang="cs-CZ" smtClean="0"/>
            <a:t>Cefalosporiny</a:t>
          </a:r>
          <a:endParaRPr lang="cs-CZ"/>
        </a:p>
      </dgm:t>
    </dgm:pt>
    <dgm:pt modelId="{2AF48355-05DF-43D1-9440-BAE6D3462B68}" type="parTrans" cxnId="{CD018C8F-9121-4DF7-9047-6140AACD95D3}">
      <dgm:prSet/>
      <dgm:spPr/>
      <dgm:t>
        <a:bodyPr/>
        <a:lstStyle/>
        <a:p>
          <a:endParaRPr lang="cs-CZ"/>
        </a:p>
      </dgm:t>
    </dgm:pt>
    <dgm:pt modelId="{4C408AFB-5C73-45D7-A0ED-F5B6F815659F}" type="sibTrans" cxnId="{CD018C8F-9121-4DF7-9047-6140AACD95D3}">
      <dgm:prSet/>
      <dgm:spPr/>
      <dgm:t>
        <a:bodyPr/>
        <a:lstStyle/>
        <a:p>
          <a:endParaRPr lang="cs-CZ"/>
        </a:p>
      </dgm:t>
    </dgm:pt>
    <dgm:pt modelId="{AF1C7958-79A8-42C5-BA60-BE067F36743B}">
      <dgm:prSet/>
      <dgm:spPr/>
      <dgm:t>
        <a:bodyPr/>
        <a:lstStyle/>
        <a:p>
          <a:pPr rtl="0"/>
          <a:r>
            <a:rPr lang="cs-CZ" smtClean="0"/>
            <a:t>Chinolony</a:t>
          </a:r>
          <a:endParaRPr lang="cs-CZ"/>
        </a:p>
      </dgm:t>
    </dgm:pt>
    <dgm:pt modelId="{7FEDC9BF-7CD9-4AF1-962B-43611A8E932C}" type="parTrans" cxnId="{36EB793A-862D-4162-8326-F23206945EFD}">
      <dgm:prSet/>
      <dgm:spPr/>
      <dgm:t>
        <a:bodyPr/>
        <a:lstStyle/>
        <a:p>
          <a:endParaRPr lang="cs-CZ"/>
        </a:p>
      </dgm:t>
    </dgm:pt>
    <dgm:pt modelId="{0C8D3D8F-060F-403A-AA07-8E84469D6909}" type="sibTrans" cxnId="{36EB793A-862D-4162-8326-F23206945EFD}">
      <dgm:prSet/>
      <dgm:spPr/>
      <dgm:t>
        <a:bodyPr/>
        <a:lstStyle/>
        <a:p>
          <a:endParaRPr lang="cs-CZ"/>
        </a:p>
      </dgm:t>
    </dgm:pt>
    <dgm:pt modelId="{66DB4B0D-3CF1-499D-B236-55A12FCE6219}">
      <dgm:prSet/>
      <dgm:spPr/>
      <dgm:t>
        <a:bodyPr/>
        <a:lstStyle/>
        <a:p>
          <a:pPr rtl="0"/>
          <a:r>
            <a:rPr lang="cs-CZ" smtClean="0"/>
            <a:t>Tetracykliny</a:t>
          </a:r>
          <a:endParaRPr lang="cs-CZ"/>
        </a:p>
      </dgm:t>
    </dgm:pt>
    <dgm:pt modelId="{DE09FACF-B3A0-4316-B416-623602DF5B41}" type="parTrans" cxnId="{F8162C5A-61CD-43E6-BCF4-BA88D93A4B2F}">
      <dgm:prSet/>
      <dgm:spPr/>
      <dgm:t>
        <a:bodyPr/>
        <a:lstStyle/>
        <a:p>
          <a:endParaRPr lang="cs-CZ"/>
        </a:p>
      </dgm:t>
    </dgm:pt>
    <dgm:pt modelId="{D5756445-4397-4DA7-B66A-07797ACF4DA9}" type="sibTrans" cxnId="{F8162C5A-61CD-43E6-BCF4-BA88D93A4B2F}">
      <dgm:prSet/>
      <dgm:spPr/>
      <dgm:t>
        <a:bodyPr/>
        <a:lstStyle/>
        <a:p>
          <a:endParaRPr lang="cs-CZ"/>
        </a:p>
      </dgm:t>
    </dgm:pt>
    <dgm:pt modelId="{83905F5D-21F1-4AA3-A6F1-8457106F9900}" type="pres">
      <dgm:prSet presAssocID="{156D2D86-1B08-4169-8F39-3B7EE2E64FCC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A46776-2606-4561-8936-DB5FB977B77A}" type="pres">
      <dgm:prSet presAssocID="{156D2D86-1B08-4169-8F39-3B7EE2E64FCC}" presName="diamond" presStyleLbl="bgShp" presStyleIdx="0" presStyleCnt="1"/>
      <dgm:spPr/>
    </dgm:pt>
    <dgm:pt modelId="{C2D0F55A-D5EE-4ED1-91EE-4C333BB4E9BD}" type="pres">
      <dgm:prSet presAssocID="{156D2D86-1B08-4169-8F39-3B7EE2E64FCC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7CD57C-27D1-4D58-B2F0-EF351F83B203}" type="pres">
      <dgm:prSet presAssocID="{156D2D86-1B08-4169-8F39-3B7EE2E64FCC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522B41-7B14-4963-9221-FE8B0184F57D}" type="pres">
      <dgm:prSet presAssocID="{156D2D86-1B08-4169-8F39-3B7EE2E64FCC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5C710E-2BC6-4857-8A0A-006CA9FE04FE}" type="pres">
      <dgm:prSet presAssocID="{156D2D86-1B08-4169-8F39-3B7EE2E64FCC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B565E6-D193-4BF7-BC09-10F6722DA707}" type="presOf" srcId="{60C81BFD-50D1-483D-9ACA-092AF1C4F0F8}" destId="{C2D0F55A-D5EE-4ED1-91EE-4C333BB4E9BD}" srcOrd="0" destOrd="0" presId="urn:microsoft.com/office/officeart/2005/8/layout/matrix3"/>
    <dgm:cxn modelId="{5CB38958-4D21-4287-B22D-7038AB5DDA90}" type="presOf" srcId="{156D2D86-1B08-4169-8F39-3B7EE2E64FCC}" destId="{83905F5D-21F1-4AA3-A6F1-8457106F9900}" srcOrd="0" destOrd="0" presId="urn:microsoft.com/office/officeart/2005/8/layout/matrix3"/>
    <dgm:cxn modelId="{E7730958-D3A8-4BC3-A1D3-FDEC359B16FD}" type="presOf" srcId="{AF1C7958-79A8-42C5-BA60-BE067F36743B}" destId="{35522B41-7B14-4963-9221-FE8B0184F57D}" srcOrd="0" destOrd="0" presId="urn:microsoft.com/office/officeart/2005/8/layout/matrix3"/>
    <dgm:cxn modelId="{36EB793A-862D-4162-8326-F23206945EFD}" srcId="{156D2D86-1B08-4169-8F39-3B7EE2E64FCC}" destId="{AF1C7958-79A8-42C5-BA60-BE067F36743B}" srcOrd="2" destOrd="0" parTransId="{7FEDC9BF-7CD9-4AF1-962B-43611A8E932C}" sibTransId="{0C8D3D8F-060F-403A-AA07-8E84469D6909}"/>
    <dgm:cxn modelId="{A90E86AE-FA25-4CBB-8E67-5D12C09313D3}" type="presOf" srcId="{0EBD0371-DA90-4F58-BC4F-CD809FF1F149}" destId="{267CD57C-27D1-4D58-B2F0-EF351F83B203}" srcOrd="0" destOrd="0" presId="urn:microsoft.com/office/officeart/2005/8/layout/matrix3"/>
    <dgm:cxn modelId="{CD018C8F-9121-4DF7-9047-6140AACD95D3}" srcId="{156D2D86-1B08-4169-8F39-3B7EE2E64FCC}" destId="{0EBD0371-DA90-4F58-BC4F-CD809FF1F149}" srcOrd="1" destOrd="0" parTransId="{2AF48355-05DF-43D1-9440-BAE6D3462B68}" sibTransId="{4C408AFB-5C73-45D7-A0ED-F5B6F815659F}"/>
    <dgm:cxn modelId="{C80EB356-0855-434E-A794-82B0FCC02C49}" srcId="{156D2D86-1B08-4169-8F39-3B7EE2E64FCC}" destId="{60C81BFD-50D1-483D-9ACA-092AF1C4F0F8}" srcOrd="0" destOrd="0" parTransId="{87F4DD35-BF87-4701-AC88-2D8894AB47F8}" sibTransId="{013B3742-AA31-478F-BBE1-EFC1D82E16C2}"/>
    <dgm:cxn modelId="{F8162C5A-61CD-43E6-BCF4-BA88D93A4B2F}" srcId="{156D2D86-1B08-4169-8F39-3B7EE2E64FCC}" destId="{66DB4B0D-3CF1-499D-B236-55A12FCE6219}" srcOrd="3" destOrd="0" parTransId="{DE09FACF-B3A0-4316-B416-623602DF5B41}" sibTransId="{D5756445-4397-4DA7-B66A-07797ACF4DA9}"/>
    <dgm:cxn modelId="{055ACAFF-98DF-4C6A-8718-816375AF4062}" type="presOf" srcId="{66DB4B0D-3CF1-499D-B236-55A12FCE6219}" destId="{055C710E-2BC6-4857-8A0A-006CA9FE04FE}" srcOrd="0" destOrd="0" presId="urn:microsoft.com/office/officeart/2005/8/layout/matrix3"/>
    <dgm:cxn modelId="{FCBD47CC-AC37-4404-ADB1-95EBBC19E74F}" type="presParOf" srcId="{83905F5D-21F1-4AA3-A6F1-8457106F9900}" destId="{A7A46776-2606-4561-8936-DB5FB977B77A}" srcOrd="0" destOrd="0" presId="urn:microsoft.com/office/officeart/2005/8/layout/matrix3"/>
    <dgm:cxn modelId="{4EDF7514-124E-4587-9702-C48A84FAD755}" type="presParOf" srcId="{83905F5D-21F1-4AA3-A6F1-8457106F9900}" destId="{C2D0F55A-D5EE-4ED1-91EE-4C333BB4E9BD}" srcOrd="1" destOrd="0" presId="urn:microsoft.com/office/officeart/2005/8/layout/matrix3"/>
    <dgm:cxn modelId="{8FC3C007-3F62-4322-8F3A-563F095D54B9}" type="presParOf" srcId="{83905F5D-21F1-4AA3-A6F1-8457106F9900}" destId="{267CD57C-27D1-4D58-B2F0-EF351F83B203}" srcOrd="2" destOrd="0" presId="urn:microsoft.com/office/officeart/2005/8/layout/matrix3"/>
    <dgm:cxn modelId="{FC8A8C8E-26FA-405A-9D06-ADC156803CA0}" type="presParOf" srcId="{83905F5D-21F1-4AA3-A6F1-8457106F9900}" destId="{35522B41-7B14-4963-9221-FE8B0184F57D}" srcOrd="3" destOrd="0" presId="urn:microsoft.com/office/officeart/2005/8/layout/matrix3"/>
    <dgm:cxn modelId="{44F7CB3D-F4DC-41BA-8566-78AE22EA26DA}" type="presParOf" srcId="{83905F5D-21F1-4AA3-A6F1-8457106F9900}" destId="{055C710E-2BC6-4857-8A0A-006CA9FE04F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73F03F-F634-4D41-8A54-C19FD6C3264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30B5FD95-76AF-4153-ACD2-939FDDB0FD81}">
      <dgm:prSet phldrT="[Text]"/>
      <dgm:spPr/>
      <dgm:t>
        <a:bodyPr/>
        <a:lstStyle/>
        <a:p>
          <a:r>
            <a:rPr lang="cs-CZ" dirty="0" err="1" smtClean="0"/>
            <a:t>Amantadin</a:t>
          </a:r>
          <a:endParaRPr lang="cs-CZ" dirty="0"/>
        </a:p>
      </dgm:t>
    </dgm:pt>
    <dgm:pt modelId="{76C54E19-79B7-4CB2-BB73-47812B408F4A}" type="parTrans" cxnId="{3D4A90AC-C659-4895-98B2-A96347066E38}">
      <dgm:prSet/>
      <dgm:spPr/>
      <dgm:t>
        <a:bodyPr/>
        <a:lstStyle/>
        <a:p>
          <a:endParaRPr lang="cs-CZ"/>
        </a:p>
      </dgm:t>
    </dgm:pt>
    <dgm:pt modelId="{7477BDF9-09AC-4936-966B-642F194203E6}" type="sibTrans" cxnId="{3D4A90AC-C659-4895-98B2-A96347066E38}">
      <dgm:prSet/>
      <dgm:spPr/>
      <dgm:t>
        <a:bodyPr/>
        <a:lstStyle/>
        <a:p>
          <a:endParaRPr lang="cs-CZ"/>
        </a:p>
      </dgm:t>
    </dgm:pt>
    <dgm:pt modelId="{FC5C51AE-20D2-4F92-B58D-A65C17FA9643}">
      <dgm:prSet phldrT="[Text]"/>
      <dgm:spPr/>
      <dgm:t>
        <a:bodyPr/>
        <a:lstStyle/>
        <a:p>
          <a:r>
            <a:rPr lang="cs-CZ" dirty="0" smtClean="0"/>
            <a:t>Proti chřipce A</a:t>
          </a:r>
          <a:endParaRPr lang="cs-CZ" dirty="0"/>
        </a:p>
      </dgm:t>
    </dgm:pt>
    <dgm:pt modelId="{EF4596B7-AE6C-4AA7-90C4-25256C46F8B4}" type="parTrans" cxnId="{04E02DF7-C903-4A8A-BC78-B7E316487948}">
      <dgm:prSet/>
      <dgm:spPr/>
      <dgm:t>
        <a:bodyPr/>
        <a:lstStyle/>
        <a:p>
          <a:endParaRPr lang="cs-CZ"/>
        </a:p>
      </dgm:t>
    </dgm:pt>
    <dgm:pt modelId="{18A94DFC-98C1-4A7B-B3CA-F212B6D342BE}" type="sibTrans" cxnId="{04E02DF7-C903-4A8A-BC78-B7E316487948}">
      <dgm:prSet/>
      <dgm:spPr/>
      <dgm:t>
        <a:bodyPr/>
        <a:lstStyle/>
        <a:p>
          <a:endParaRPr lang="cs-CZ"/>
        </a:p>
      </dgm:t>
    </dgm:pt>
    <dgm:pt modelId="{BB8015E8-C8A7-4424-8CB3-D77C564E34C9}">
      <dgm:prSet phldrT="[Text]"/>
      <dgm:spPr/>
      <dgm:t>
        <a:bodyPr/>
        <a:lstStyle/>
        <a:p>
          <a:r>
            <a:rPr lang="cs-CZ" dirty="0" err="1" smtClean="0"/>
            <a:t>Vidarabin</a:t>
          </a:r>
          <a:endParaRPr lang="cs-CZ" dirty="0"/>
        </a:p>
      </dgm:t>
    </dgm:pt>
    <dgm:pt modelId="{763ADF49-6A35-4119-B94D-4B03804F7474}" type="parTrans" cxnId="{A726F05E-6CFA-490C-B2BD-683C18958FC9}">
      <dgm:prSet/>
      <dgm:spPr/>
      <dgm:t>
        <a:bodyPr/>
        <a:lstStyle/>
        <a:p>
          <a:endParaRPr lang="cs-CZ"/>
        </a:p>
      </dgm:t>
    </dgm:pt>
    <dgm:pt modelId="{3DA8C35A-8479-4B88-BCF6-1A2E55577C9C}" type="sibTrans" cxnId="{A726F05E-6CFA-490C-B2BD-683C18958FC9}">
      <dgm:prSet/>
      <dgm:spPr/>
      <dgm:t>
        <a:bodyPr/>
        <a:lstStyle/>
        <a:p>
          <a:endParaRPr lang="cs-CZ"/>
        </a:p>
      </dgm:t>
    </dgm:pt>
    <dgm:pt modelId="{BA4C176D-0CA3-4FEE-8013-5DACEA67DBD9}">
      <dgm:prSet phldrT="[Text]"/>
      <dgm:spPr/>
      <dgm:t>
        <a:bodyPr/>
        <a:lstStyle/>
        <a:p>
          <a:r>
            <a:rPr lang="cs-CZ" dirty="0" smtClean="0"/>
            <a:t>Proti encefalitidě</a:t>
          </a:r>
          <a:endParaRPr lang="cs-CZ" dirty="0"/>
        </a:p>
      </dgm:t>
    </dgm:pt>
    <dgm:pt modelId="{6EAEFABB-D8DE-47EC-BA5B-50C1F80F753A}" type="parTrans" cxnId="{0321DE21-4983-40AF-AAEC-5B1479EAD73C}">
      <dgm:prSet/>
      <dgm:spPr/>
      <dgm:t>
        <a:bodyPr/>
        <a:lstStyle/>
        <a:p>
          <a:endParaRPr lang="cs-CZ"/>
        </a:p>
      </dgm:t>
    </dgm:pt>
    <dgm:pt modelId="{BFB97E5B-B9C9-49CE-9AB0-9FB031527F42}" type="sibTrans" cxnId="{0321DE21-4983-40AF-AAEC-5B1479EAD73C}">
      <dgm:prSet/>
      <dgm:spPr/>
      <dgm:t>
        <a:bodyPr/>
        <a:lstStyle/>
        <a:p>
          <a:endParaRPr lang="cs-CZ"/>
        </a:p>
      </dgm:t>
    </dgm:pt>
    <dgm:pt modelId="{99333A5B-1522-4CB6-B20E-5D3ACE76EBBE}">
      <dgm:prSet phldrT="[Text]"/>
      <dgm:spPr/>
      <dgm:t>
        <a:bodyPr/>
        <a:lstStyle/>
        <a:p>
          <a:r>
            <a:rPr lang="cs-CZ" dirty="0" err="1" smtClean="0"/>
            <a:t>Ganciklovi</a:t>
          </a:r>
          <a:endParaRPr lang="cs-CZ" dirty="0"/>
        </a:p>
      </dgm:t>
    </dgm:pt>
    <dgm:pt modelId="{B233C4D2-27C9-4FA3-A169-59FC780D81C5}" type="parTrans" cxnId="{D1225AE7-826C-425D-A131-F8E3FDBA01CB}">
      <dgm:prSet/>
      <dgm:spPr/>
      <dgm:t>
        <a:bodyPr/>
        <a:lstStyle/>
        <a:p>
          <a:endParaRPr lang="cs-CZ"/>
        </a:p>
      </dgm:t>
    </dgm:pt>
    <dgm:pt modelId="{5AA23C64-CEDC-416A-9B09-EF7A169854E7}" type="sibTrans" cxnId="{D1225AE7-826C-425D-A131-F8E3FDBA01CB}">
      <dgm:prSet/>
      <dgm:spPr/>
      <dgm:t>
        <a:bodyPr/>
        <a:lstStyle/>
        <a:p>
          <a:endParaRPr lang="cs-CZ"/>
        </a:p>
      </dgm:t>
    </dgm:pt>
    <dgm:pt modelId="{919D450D-ED6A-4406-A17F-E69377881E71}">
      <dgm:prSet phldrT="[Text]"/>
      <dgm:spPr/>
      <dgm:t>
        <a:bodyPr/>
        <a:lstStyle/>
        <a:p>
          <a:r>
            <a:rPr lang="cs-CZ" dirty="0" smtClean="0"/>
            <a:t>Zmírnění účinků AIDS</a:t>
          </a:r>
          <a:endParaRPr lang="cs-CZ" dirty="0"/>
        </a:p>
      </dgm:t>
    </dgm:pt>
    <dgm:pt modelId="{F57373B5-3069-49E7-801D-E883516FB862}" type="parTrans" cxnId="{01F17404-342A-4C6D-BBD4-320880816341}">
      <dgm:prSet/>
      <dgm:spPr/>
      <dgm:t>
        <a:bodyPr/>
        <a:lstStyle/>
        <a:p>
          <a:endParaRPr lang="cs-CZ"/>
        </a:p>
      </dgm:t>
    </dgm:pt>
    <dgm:pt modelId="{B887B4F6-DED9-4840-8FF0-11E7222928B3}" type="sibTrans" cxnId="{01F17404-342A-4C6D-BBD4-320880816341}">
      <dgm:prSet/>
      <dgm:spPr/>
      <dgm:t>
        <a:bodyPr/>
        <a:lstStyle/>
        <a:p>
          <a:endParaRPr lang="cs-CZ"/>
        </a:p>
      </dgm:t>
    </dgm:pt>
    <dgm:pt modelId="{17E61239-31B6-48BE-91C4-BB3E93C5B00B}" type="pres">
      <dgm:prSet presAssocID="{1F73F03F-F634-4D41-8A54-C19FD6C326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EFBE0F-1ACD-4005-9B38-893756EFF4F8}" type="pres">
      <dgm:prSet presAssocID="{30B5FD95-76AF-4153-ACD2-939FDDB0FD8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9D66F2-7AAD-41D7-96F1-361FEEC72BC4}" type="pres">
      <dgm:prSet presAssocID="{30B5FD95-76AF-4153-ACD2-939FDDB0FD81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EBF844-D130-4A01-95CE-E54B01752E9A}" type="pres">
      <dgm:prSet presAssocID="{BB8015E8-C8A7-4424-8CB3-D77C564E34C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DBC6DE-1E64-4760-897E-9B1693D29511}" type="pres">
      <dgm:prSet presAssocID="{BB8015E8-C8A7-4424-8CB3-D77C564E34C9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9D6CF9-67A0-433A-BFA0-788A2D889994}" type="pres">
      <dgm:prSet presAssocID="{99333A5B-1522-4CB6-B20E-5D3ACE76EBB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0D803-5914-43BD-9B8B-9A1D7452B5E9}" type="pres">
      <dgm:prSet presAssocID="{99333A5B-1522-4CB6-B20E-5D3ACE76EBBE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79E9E7-E167-4233-963D-5E76A33EF961}" type="presOf" srcId="{1F73F03F-F634-4D41-8A54-C19FD6C3264A}" destId="{17E61239-31B6-48BE-91C4-BB3E93C5B00B}" srcOrd="0" destOrd="0" presId="urn:microsoft.com/office/officeart/2005/8/layout/vList2"/>
    <dgm:cxn modelId="{F7BF50AB-B251-496B-91B3-E5D543F97ECF}" type="presOf" srcId="{BA4C176D-0CA3-4FEE-8013-5DACEA67DBD9}" destId="{C3DBC6DE-1E64-4760-897E-9B1693D29511}" srcOrd="0" destOrd="0" presId="urn:microsoft.com/office/officeart/2005/8/layout/vList2"/>
    <dgm:cxn modelId="{17171840-2CF9-45AB-B6A8-52579C6BFD37}" type="presOf" srcId="{BB8015E8-C8A7-4424-8CB3-D77C564E34C9}" destId="{6BEBF844-D130-4A01-95CE-E54B01752E9A}" srcOrd="0" destOrd="0" presId="urn:microsoft.com/office/officeart/2005/8/layout/vList2"/>
    <dgm:cxn modelId="{AF53C6E4-7B62-434A-9BCA-338377701A2E}" type="presOf" srcId="{99333A5B-1522-4CB6-B20E-5D3ACE76EBBE}" destId="{B29D6CF9-67A0-433A-BFA0-788A2D889994}" srcOrd="0" destOrd="0" presId="urn:microsoft.com/office/officeart/2005/8/layout/vList2"/>
    <dgm:cxn modelId="{3D63BA5A-77EE-402C-985C-C7ABDF58225F}" type="presOf" srcId="{919D450D-ED6A-4406-A17F-E69377881E71}" destId="{1A60D803-5914-43BD-9B8B-9A1D7452B5E9}" srcOrd="0" destOrd="0" presId="urn:microsoft.com/office/officeart/2005/8/layout/vList2"/>
    <dgm:cxn modelId="{D1225AE7-826C-425D-A131-F8E3FDBA01CB}" srcId="{1F73F03F-F634-4D41-8A54-C19FD6C3264A}" destId="{99333A5B-1522-4CB6-B20E-5D3ACE76EBBE}" srcOrd="2" destOrd="0" parTransId="{B233C4D2-27C9-4FA3-A169-59FC780D81C5}" sibTransId="{5AA23C64-CEDC-416A-9B09-EF7A169854E7}"/>
    <dgm:cxn modelId="{A726F05E-6CFA-490C-B2BD-683C18958FC9}" srcId="{1F73F03F-F634-4D41-8A54-C19FD6C3264A}" destId="{BB8015E8-C8A7-4424-8CB3-D77C564E34C9}" srcOrd="1" destOrd="0" parTransId="{763ADF49-6A35-4119-B94D-4B03804F7474}" sibTransId="{3DA8C35A-8479-4B88-BCF6-1A2E55577C9C}"/>
    <dgm:cxn modelId="{04E02DF7-C903-4A8A-BC78-B7E316487948}" srcId="{30B5FD95-76AF-4153-ACD2-939FDDB0FD81}" destId="{FC5C51AE-20D2-4F92-B58D-A65C17FA9643}" srcOrd="0" destOrd="0" parTransId="{EF4596B7-AE6C-4AA7-90C4-25256C46F8B4}" sibTransId="{18A94DFC-98C1-4A7B-B3CA-F212B6D342BE}"/>
    <dgm:cxn modelId="{87ACFB44-B97C-4DEC-942B-2225DF6B9A71}" type="presOf" srcId="{FC5C51AE-20D2-4F92-B58D-A65C17FA9643}" destId="{339D66F2-7AAD-41D7-96F1-361FEEC72BC4}" srcOrd="0" destOrd="0" presId="urn:microsoft.com/office/officeart/2005/8/layout/vList2"/>
    <dgm:cxn modelId="{701119B5-7EAD-4829-8B92-389DB41FE84E}" type="presOf" srcId="{30B5FD95-76AF-4153-ACD2-939FDDB0FD81}" destId="{4DEFBE0F-1ACD-4005-9B38-893756EFF4F8}" srcOrd="0" destOrd="0" presId="urn:microsoft.com/office/officeart/2005/8/layout/vList2"/>
    <dgm:cxn modelId="{3D4A90AC-C659-4895-98B2-A96347066E38}" srcId="{1F73F03F-F634-4D41-8A54-C19FD6C3264A}" destId="{30B5FD95-76AF-4153-ACD2-939FDDB0FD81}" srcOrd="0" destOrd="0" parTransId="{76C54E19-79B7-4CB2-BB73-47812B408F4A}" sibTransId="{7477BDF9-09AC-4936-966B-642F194203E6}"/>
    <dgm:cxn modelId="{01F17404-342A-4C6D-BBD4-320880816341}" srcId="{99333A5B-1522-4CB6-B20E-5D3ACE76EBBE}" destId="{919D450D-ED6A-4406-A17F-E69377881E71}" srcOrd="0" destOrd="0" parTransId="{F57373B5-3069-49E7-801D-E883516FB862}" sibTransId="{B887B4F6-DED9-4840-8FF0-11E7222928B3}"/>
    <dgm:cxn modelId="{0321DE21-4983-40AF-AAEC-5B1479EAD73C}" srcId="{BB8015E8-C8A7-4424-8CB3-D77C564E34C9}" destId="{BA4C176D-0CA3-4FEE-8013-5DACEA67DBD9}" srcOrd="0" destOrd="0" parTransId="{6EAEFABB-D8DE-47EC-BA5B-50C1F80F753A}" sibTransId="{BFB97E5B-B9C9-49CE-9AB0-9FB031527F42}"/>
    <dgm:cxn modelId="{78F0D257-E4D5-4DEB-BD9B-BB77CE6E682F}" type="presParOf" srcId="{17E61239-31B6-48BE-91C4-BB3E93C5B00B}" destId="{4DEFBE0F-1ACD-4005-9B38-893756EFF4F8}" srcOrd="0" destOrd="0" presId="urn:microsoft.com/office/officeart/2005/8/layout/vList2"/>
    <dgm:cxn modelId="{9B16C9A1-2225-4351-8703-8AD680DBF29D}" type="presParOf" srcId="{17E61239-31B6-48BE-91C4-BB3E93C5B00B}" destId="{339D66F2-7AAD-41D7-96F1-361FEEC72BC4}" srcOrd="1" destOrd="0" presId="urn:microsoft.com/office/officeart/2005/8/layout/vList2"/>
    <dgm:cxn modelId="{7D86008F-B6E4-4F37-A5A7-925D1C192AEA}" type="presParOf" srcId="{17E61239-31B6-48BE-91C4-BB3E93C5B00B}" destId="{6BEBF844-D130-4A01-95CE-E54B01752E9A}" srcOrd="2" destOrd="0" presId="urn:microsoft.com/office/officeart/2005/8/layout/vList2"/>
    <dgm:cxn modelId="{E89706CB-606F-45AF-A20C-73420FF0F947}" type="presParOf" srcId="{17E61239-31B6-48BE-91C4-BB3E93C5B00B}" destId="{C3DBC6DE-1E64-4760-897E-9B1693D29511}" srcOrd="3" destOrd="0" presId="urn:microsoft.com/office/officeart/2005/8/layout/vList2"/>
    <dgm:cxn modelId="{5053A671-DB4B-4B44-BEAF-A8FCC8A3ECF9}" type="presParOf" srcId="{17E61239-31B6-48BE-91C4-BB3E93C5B00B}" destId="{B29D6CF9-67A0-433A-BFA0-788A2D889994}" srcOrd="4" destOrd="0" presId="urn:microsoft.com/office/officeart/2005/8/layout/vList2"/>
    <dgm:cxn modelId="{5D0A451E-F1AF-434D-B72F-2C9DD54951E0}" type="presParOf" srcId="{17E61239-31B6-48BE-91C4-BB3E93C5B00B}" destId="{1A60D803-5914-43BD-9B8B-9A1D7452B5E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C3B956-0BCF-4E04-9B8E-D419813BDAD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CA29BA02-47C6-45D6-894F-8A7D246DF5CA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Imidazolová</a:t>
          </a:r>
          <a:endParaRPr lang="cs-CZ" dirty="0"/>
        </a:p>
      </dgm:t>
    </dgm:pt>
    <dgm:pt modelId="{5951237F-E5A0-42E2-852E-21BE211DEFFD}" type="parTrans" cxnId="{A8A9B212-811C-4333-8164-618B658D1748}">
      <dgm:prSet/>
      <dgm:spPr/>
      <dgm:t>
        <a:bodyPr/>
        <a:lstStyle/>
        <a:p>
          <a:endParaRPr lang="cs-CZ"/>
        </a:p>
      </dgm:t>
    </dgm:pt>
    <dgm:pt modelId="{E6C19501-5023-4E3E-9825-2774A8EB0973}" type="sibTrans" cxnId="{A8A9B212-811C-4333-8164-618B658D1748}">
      <dgm:prSet/>
      <dgm:spPr/>
      <dgm:t>
        <a:bodyPr/>
        <a:lstStyle/>
        <a:p>
          <a:endParaRPr lang="cs-CZ"/>
        </a:p>
      </dgm:t>
    </dgm:pt>
    <dgm:pt modelId="{A2A734E4-6734-49F7-A2A7-074B4E3AB987}">
      <dgm:prSet phldrT="[Text]"/>
      <dgm:spPr/>
      <dgm:t>
        <a:bodyPr/>
        <a:lstStyle/>
        <a:p>
          <a:r>
            <a:rPr lang="cs-CZ" dirty="0" smtClean="0"/>
            <a:t>Brání tvorbě ergosterolu</a:t>
          </a:r>
          <a:endParaRPr lang="cs-CZ" dirty="0"/>
        </a:p>
      </dgm:t>
    </dgm:pt>
    <dgm:pt modelId="{D352ECA3-3A7D-4FC1-980C-DCD31E5055C7}" type="parTrans" cxnId="{CC5146D4-7971-41AC-8E0B-956A83149A9A}">
      <dgm:prSet/>
      <dgm:spPr/>
      <dgm:t>
        <a:bodyPr/>
        <a:lstStyle/>
        <a:p>
          <a:endParaRPr lang="cs-CZ"/>
        </a:p>
      </dgm:t>
    </dgm:pt>
    <dgm:pt modelId="{7A81F34C-4B8A-4989-A8BF-93BCF70C0482}" type="sibTrans" cxnId="{CC5146D4-7971-41AC-8E0B-956A83149A9A}">
      <dgm:prSet/>
      <dgm:spPr/>
      <dgm:t>
        <a:bodyPr/>
        <a:lstStyle/>
        <a:p>
          <a:endParaRPr lang="cs-CZ"/>
        </a:p>
      </dgm:t>
    </dgm:pt>
    <dgm:pt modelId="{E030D26F-AADA-4178-B9CC-099537FCE0E4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err="1" smtClean="0"/>
            <a:t>Triazolová</a:t>
          </a:r>
          <a:endParaRPr lang="cs-CZ" dirty="0"/>
        </a:p>
      </dgm:t>
    </dgm:pt>
    <dgm:pt modelId="{75CFF1BB-6499-45FB-8ECE-DAF4276D5359}" type="parTrans" cxnId="{275EFCAD-C153-426C-9C03-F052EE191BBB}">
      <dgm:prSet/>
      <dgm:spPr/>
      <dgm:t>
        <a:bodyPr/>
        <a:lstStyle/>
        <a:p>
          <a:endParaRPr lang="cs-CZ"/>
        </a:p>
      </dgm:t>
    </dgm:pt>
    <dgm:pt modelId="{D685602B-BF29-4E3F-B1D7-157891562ABD}" type="sibTrans" cxnId="{275EFCAD-C153-426C-9C03-F052EE191BBB}">
      <dgm:prSet/>
      <dgm:spPr/>
      <dgm:t>
        <a:bodyPr/>
        <a:lstStyle/>
        <a:p>
          <a:endParaRPr lang="cs-CZ"/>
        </a:p>
      </dgm:t>
    </dgm:pt>
    <dgm:pt modelId="{07EE3F71-55AA-47AA-A2FE-FC00C8C13771}">
      <dgm:prSet phldrT="[Text]"/>
      <dgm:spPr/>
      <dgm:t>
        <a:bodyPr/>
        <a:lstStyle/>
        <a:p>
          <a:r>
            <a:rPr lang="cs-CZ" dirty="0" smtClean="0"/>
            <a:t>Méně nežádoucích účinků</a:t>
          </a:r>
          <a:endParaRPr lang="cs-CZ" dirty="0"/>
        </a:p>
      </dgm:t>
    </dgm:pt>
    <dgm:pt modelId="{B89AAB37-4DEE-49F7-9B98-F60DFCF9F022}" type="parTrans" cxnId="{4E16CCFC-3C16-481B-9440-8964A1C337EC}">
      <dgm:prSet/>
      <dgm:spPr/>
      <dgm:t>
        <a:bodyPr/>
        <a:lstStyle/>
        <a:p>
          <a:endParaRPr lang="cs-CZ"/>
        </a:p>
      </dgm:t>
    </dgm:pt>
    <dgm:pt modelId="{43FDC1B3-F1E2-4EB3-BC9F-72F8926F3824}" type="sibTrans" cxnId="{4E16CCFC-3C16-481B-9440-8964A1C337EC}">
      <dgm:prSet/>
      <dgm:spPr/>
      <dgm:t>
        <a:bodyPr/>
        <a:lstStyle/>
        <a:p>
          <a:endParaRPr lang="cs-CZ"/>
        </a:p>
      </dgm:t>
    </dgm:pt>
    <dgm:pt modelId="{3859CBEA-0196-4B3D-A057-E12AC08EEB4E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Polyenová</a:t>
          </a:r>
          <a:endParaRPr lang="cs-CZ" dirty="0"/>
        </a:p>
      </dgm:t>
    </dgm:pt>
    <dgm:pt modelId="{5AF8B044-1125-4ACC-98A6-47070839202F}" type="parTrans" cxnId="{515EDD70-6F05-46AC-A7F3-856B8C72D0E5}">
      <dgm:prSet/>
      <dgm:spPr/>
      <dgm:t>
        <a:bodyPr/>
        <a:lstStyle/>
        <a:p>
          <a:endParaRPr lang="cs-CZ"/>
        </a:p>
      </dgm:t>
    </dgm:pt>
    <dgm:pt modelId="{1916D1FF-4C4F-4EE2-B370-9DBE1245E2DD}" type="sibTrans" cxnId="{515EDD70-6F05-46AC-A7F3-856B8C72D0E5}">
      <dgm:prSet/>
      <dgm:spPr/>
      <dgm:t>
        <a:bodyPr/>
        <a:lstStyle/>
        <a:p>
          <a:endParaRPr lang="cs-CZ"/>
        </a:p>
      </dgm:t>
    </dgm:pt>
    <dgm:pt modelId="{78E00D93-D610-427E-B9A1-6E43A436EDD9}">
      <dgm:prSet phldrT="[Text]"/>
      <dgm:spPr/>
      <dgm:t>
        <a:bodyPr/>
        <a:lstStyle/>
        <a:p>
          <a:r>
            <a:rPr lang="cs-CZ" dirty="0" smtClean="0"/>
            <a:t>Vysoce účinné, toxické pro ledviny</a:t>
          </a:r>
          <a:endParaRPr lang="cs-CZ" dirty="0"/>
        </a:p>
      </dgm:t>
    </dgm:pt>
    <dgm:pt modelId="{B0B44618-ACE0-41EE-B4E0-5A0CB95515F5}" type="parTrans" cxnId="{09BE4625-493A-42C8-AC3D-04B7A0BBC405}">
      <dgm:prSet/>
      <dgm:spPr/>
      <dgm:t>
        <a:bodyPr/>
        <a:lstStyle/>
        <a:p>
          <a:endParaRPr lang="cs-CZ"/>
        </a:p>
      </dgm:t>
    </dgm:pt>
    <dgm:pt modelId="{6251C10C-FDD0-4240-BA01-E09612BFF1CE}" type="sibTrans" cxnId="{09BE4625-493A-42C8-AC3D-04B7A0BBC405}">
      <dgm:prSet/>
      <dgm:spPr/>
      <dgm:t>
        <a:bodyPr/>
        <a:lstStyle/>
        <a:p>
          <a:endParaRPr lang="cs-CZ"/>
        </a:p>
      </dgm:t>
    </dgm:pt>
    <dgm:pt modelId="{68289E6B-0D46-42F7-95B2-7B4859F5095B}">
      <dgm:prSet phldrT="[Text]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Proti systémovým plísním</a:t>
          </a:r>
          <a:endParaRPr lang="cs-CZ" dirty="0"/>
        </a:p>
      </dgm:t>
    </dgm:pt>
    <dgm:pt modelId="{62F3C702-7674-4BD0-84F4-30A297C5A7C0}" type="parTrans" cxnId="{3ABB9808-FD09-46F6-836D-A4AEB01A208A}">
      <dgm:prSet/>
      <dgm:spPr/>
      <dgm:t>
        <a:bodyPr/>
        <a:lstStyle/>
        <a:p>
          <a:endParaRPr lang="cs-CZ"/>
        </a:p>
      </dgm:t>
    </dgm:pt>
    <dgm:pt modelId="{BEB24CDD-591C-45CA-AD26-39B73091982E}" type="sibTrans" cxnId="{3ABB9808-FD09-46F6-836D-A4AEB01A208A}">
      <dgm:prSet/>
      <dgm:spPr/>
      <dgm:t>
        <a:bodyPr/>
        <a:lstStyle/>
        <a:p>
          <a:endParaRPr lang="cs-CZ"/>
        </a:p>
      </dgm:t>
    </dgm:pt>
    <dgm:pt modelId="{9BFE5FBD-012A-43AF-93C6-9F65E97DD5AC}">
      <dgm:prSet phldrT="[Text]"/>
      <dgm:spPr/>
      <dgm:t>
        <a:bodyPr/>
        <a:lstStyle/>
        <a:p>
          <a:r>
            <a:rPr lang="cs-CZ" dirty="0" smtClean="0"/>
            <a:t>Brání prorůstání vláken do tkání</a:t>
          </a:r>
          <a:endParaRPr lang="cs-CZ" dirty="0"/>
        </a:p>
      </dgm:t>
    </dgm:pt>
    <dgm:pt modelId="{C4FC6BEC-66C9-4874-B58E-B91101A1C0E0}" type="parTrans" cxnId="{054DBEB7-48FD-48B1-9AF5-EC43E98D4834}">
      <dgm:prSet/>
      <dgm:spPr/>
      <dgm:t>
        <a:bodyPr/>
        <a:lstStyle/>
        <a:p>
          <a:endParaRPr lang="cs-CZ"/>
        </a:p>
      </dgm:t>
    </dgm:pt>
    <dgm:pt modelId="{094F2855-17FE-4A64-B8E0-0026D8F66B08}" type="sibTrans" cxnId="{054DBEB7-48FD-48B1-9AF5-EC43E98D4834}">
      <dgm:prSet/>
      <dgm:spPr/>
      <dgm:t>
        <a:bodyPr/>
        <a:lstStyle/>
        <a:p>
          <a:endParaRPr lang="cs-CZ"/>
        </a:p>
      </dgm:t>
    </dgm:pt>
    <dgm:pt modelId="{2E6DEE87-255F-4539-B272-7B61FBA2877F}" type="pres">
      <dgm:prSet presAssocID="{81C3B956-0BCF-4E04-9B8E-D419813BDAD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F6B33F-0323-4321-95E8-398D18ACEAA7}" type="pres">
      <dgm:prSet presAssocID="{CA29BA02-47C6-45D6-894F-8A7D246DF5C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1338AC-06BD-49A8-825E-2505397E93A5}" type="pres">
      <dgm:prSet presAssocID="{CA29BA02-47C6-45D6-894F-8A7D246DF5CA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06FB01-F468-46A5-940A-FB717697B165}" type="pres">
      <dgm:prSet presAssocID="{E030D26F-AADA-4178-B9CC-099537FCE0E4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004CC-B5A7-4006-8AB3-102A810DD86E}" type="pres">
      <dgm:prSet presAssocID="{E030D26F-AADA-4178-B9CC-099537FCE0E4}" presName="childTex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975C2B-0E2B-47FF-B70A-B098F6FED56B}" type="pres">
      <dgm:prSet presAssocID="{3859CBEA-0196-4B3D-A057-E12AC08EEB4E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5D7E2-B7C1-4940-B15F-B45367186407}" type="pres">
      <dgm:prSet presAssocID="{3859CBEA-0196-4B3D-A057-E12AC08EEB4E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E64F8A-A6AD-4F9B-8B98-3C8D44B305F6}" type="pres">
      <dgm:prSet presAssocID="{68289E6B-0D46-42F7-95B2-7B4859F5095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A9A038-2133-4B1B-8519-935C625DD67A}" type="pres">
      <dgm:prSet presAssocID="{68289E6B-0D46-42F7-95B2-7B4859F5095B}" presName="childTex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5EDD70-6F05-46AC-A7F3-856B8C72D0E5}" srcId="{81C3B956-0BCF-4E04-9B8E-D419813BDAD5}" destId="{3859CBEA-0196-4B3D-A057-E12AC08EEB4E}" srcOrd="2" destOrd="0" parTransId="{5AF8B044-1125-4ACC-98A6-47070839202F}" sibTransId="{1916D1FF-4C4F-4EE2-B370-9DBE1245E2DD}"/>
    <dgm:cxn modelId="{590FBB84-040A-40CD-AE19-1C47CB1BB8B8}" type="presOf" srcId="{07EE3F71-55AA-47AA-A2FE-FC00C8C13771}" destId="{E90004CC-B5A7-4006-8AB3-102A810DD86E}" srcOrd="0" destOrd="0" presId="urn:microsoft.com/office/officeart/2005/8/layout/vList2"/>
    <dgm:cxn modelId="{C6220F1B-F923-4D31-823E-8E0ED25198EC}" type="presOf" srcId="{78E00D93-D610-427E-B9A1-6E43A436EDD9}" destId="{F215D7E2-B7C1-4940-B15F-B45367186407}" srcOrd="0" destOrd="0" presId="urn:microsoft.com/office/officeart/2005/8/layout/vList2"/>
    <dgm:cxn modelId="{88385E75-DD84-44B9-9254-0A0F42CB479C}" type="presOf" srcId="{9BFE5FBD-012A-43AF-93C6-9F65E97DD5AC}" destId="{C5A9A038-2133-4B1B-8519-935C625DD67A}" srcOrd="0" destOrd="0" presId="urn:microsoft.com/office/officeart/2005/8/layout/vList2"/>
    <dgm:cxn modelId="{CC5146D4-7971-41AC-8E0B-956A83149A9A}" srcId="{CA29BA02-47C6-45D6-894F-8A7D246DF5CA}" destId="{A2A734E4-6734-49F7-A2A7-074B4E3AB987}" srcOrd="0" destOrd="0" parTransId="{D352ECA3-3A7D-4FC1-980C-DCD31E5055C7}" sibTransId="{7A81F34C-4B8A-4989-A8BF-93BCF70C0482}"/>
    <dgm:cxn modelId="{5C3CAFAA-BE7C-4B35-B25E-67874B126773}" type="presOf" srcId="{CA29BA02-47C6-45D6-894F-8A7D246DF5CA}" destId="{C4F6B33F-0323-4321-95E8-398D18ACEAA7}" srcOrd="0" destOrd="0" presId="urn:microsoft.com/office/officeart/2005/8/layout/vList2"/>
    <dgm:cxn modelId="{18D1FCD9-6513-4705-9987-DC3C4D4924D3}" type="presOf" srcId="{68289E6B-0D46-42F7-95B2-7B4859F5095B}" destId="{9CE64F8A-A6AD-4F9B-8B98-3C8D44B305F6}" srcOrd="0" destOrd="0" presId="urn:microsoft.com/office/officeart/2005/8/layout/vList2"/>
    <dgm:cxn modelId="{670BF6D7-1A86-4CEA-BF34-D9480A7B2636}" type="presOf" srcId="{81C3B956-0BCF-4E04-9B8E-D419813BDAD5}" destId="{2E6DEE87-255F-4539-B272-7B61FBA2877F}" srcOrd="0" destOrd="0" presId="urn:microsoft.com/office/officeart/2005/8/layout/vList2"/>
    <dgm:cxn modelId="{137CF627-311A-425C-B869-895F891241A4}" type="presOf" srcId="{E030D26F-AADA-4178-B9CC-099537FCE0E4}" destId="{5306FB01-F468-46A5-940A-FB717697B165}" srcOrd="0" destOrd="0" presId="urn:microsoft.com/office/officeart/2005/8/layout/vList2"/>
    <dgm:cxn modelId="{9D22D517-3D8F-496A-B683-8C1764D28BA3}" type="presOf" srcId="{3859CBEA-0196-4B3D-A057-E12AC08EEB4E}" destId="{F1975C2B-0E2B-47FF-B70A-B098F6FED56B}" srcOrd="0" destOrd="0" presId="urn:microsoft.com/office/officeart/2005/8/layout/vList2"/>
    <dgm:cxn modelId="{09BE4625-493A-42C8-AC3D-04B7A0BBC405}" srcId="{3859CBEA-0196-4B3D-A057-E12AC08EEB4E}" destId="{78E00D93-D610-427E-B9A1-6E43A436EDD9}" srcOrd="0" destOrd="0" parTransId="{B0B44618-ACE0-41EE-B4E0-5A0CB95515F5}" sibTransId="{6251C10C-FDD0-4240-BA01-E09612BFF1CE}"/>
    <dgm:cxn modelId="{A8A9B212-811C-4333-8164-618B658D1748}" srcId="{81C3B956-0BCF-4E04-9B8E-D419813BDAD5}" destId="{CA29BA02-47C6-45D6-894F-8A7D246DF5CA}" srcOrd="0" destOrd="0" parTransId="{5951237F-E5A0-42E2-852E-21BE211DEFFD}" sibTransId="{E6C19501-5023-4E3E-9825-2774A8EB0973}"/>
    <dgm:cxn modelId="{054DBEB7-48FD-48B1-9AF5-EC43E98D4834}" srcId="{68289E6B-0D46-42F7-95B2-7B4859F5095B}" destId="{9BFE5FBD-012A-43AF-93C6-9F65E97DD5AC}" srcOrd="0" destOrd="0" parTransId="{C4FC6BEC-66C9-4874-B58E-B91101A1C0E0}" sibTransId="{094F2855-17FE-4A64-B8E0-0026D8F66B08}"/>
    <dgm:cxn modelId="{3ABB9808-FD09-46F6-836D-A4AEB01A208A}" srcId="{81C3B956-0BCF-4E04-9B8E-D419813BDAD5}" destId="{68289E6B-0D46-42F7-95B2-7B4859F5095B}" srcOrd="3" destOrd="0" parTransId="{62F3C702-7674-4BD0-84F4-30A297C5A7C0}" sibTransId="{BEB24CDD-591C-45CA-AD26-39B73091982E}"/>
    <dgm:cxn modelId="{937C5440-6408-4254-BD0A-FF237E3C1FD6}" type="presOf" srcId="{A2A734E4-6734-49F7-A2A7-074B4E3AB987}" destId="{A31338AC-06BD-49A8-825E-2505397E93A5}" srcOrd="0" destOrd="0" presId="urn:microsoft.com/office/officeart/2005/8/layout/vList2"/>
    <dgm:cxn modelId="{275EFCAD-C153-426C-9C03-F052EE191BBB}" srcId="{81C3B956-0BCF-4E04-9B8E-D419813BDAD5}" destId="{E030D26F-AADA-4178-B9CC-099537FCE0E4}" srcOrd="1" destOrd="0" parTransId="{75CFF1BB-6499-45FB-8ECE-DAF4276D5359}" sibTransId="{D685602B-BF29-4E3F-B1D7-157891562ABD}"/>
    <dgm:cxn modelId="{4E16CCFC-3C16-481B-9440-8964A1C337EC}" srcId="{E030D26F-AADA-4178-B9CC-099537FCE0E4}" destId="{07EE3F71-55AA-47AA-A2FE-FC00C8C13771}" srcOrd="0" destOrd="0" parTransId="{B89AAB37-4DEE-49F7-9B98-F60DFCF9F022}" sibTransId="{43FDC1B3-F1E2-4EB3-BC9F-72F8926F3824}"/>
    <dgm:cxn modelId="{15939532-AAD4-4D02-A7AB-C291CD6ED3B9}" type="presParOf" srcId="{2E6DEE87-255F-4539-B272-7B61FBA2877F}" destId="{C4F6B33F-0323-4321-95E8-398D18ACEAA7}" srcOrd="0" destOrd="0" presId="urn:microsoft.com/office/officeart/2005/8/layout/vList2"/>
    <dgm:cxn modelId="{4A1B215D-99D5-4EBE-AB11-F570CDF4EB09}" type="presParOf" srcId="{2E6DEE87-255F-4539-B272-7B61FBA2877F}" destId="{A31338AC-06BD-49A8-825E-2505397E93A5}" srcOrd="1" destOrd="0" presId="urn:microsoft.com/office/officeart/2005/8/layout/vList2"/>
    <dgm:cxn modelId="{3B5C220C-2903-43F0-BBF3-52CE8EF1930F}" type="presParOf" srcId="{2E6DEE87-255F-4539-B272-7B61FBA2877F}" destId="{5306FB01-F468-46A5-940A-FB717697B165}" srcOrd="2" destOrd="0" presId="urn:microsoft.com/office/officeart/2005/8/layout/vList2"/>
    <dgm:cxn modelId="{7C3C4758-5F27-4C5C-89C0-143C74F2E50D}" type="presParOf" srcId="{2E6DEE87-255F-4539-B272-7B61FBA2877F}" destId="{E90004CC-B5A7-4006-8AB3-102A810DD86E}" srcOrd="3" destOrd="0" presId="urn:microsoft.com/office/officeart/2005/8/layout/vList2"/>
    <dgm:cxn modelId="{539E56E4-CB05-412B-B7F7-1AE04F671C2D}" type="presParOf" srcId="{2E6DEE87-255F-4539-B272-7B61FBA2877F}" destId="{F1975C2B-0E2B-47FF-B70A-B098F6FED56B}" srcOrd="4" destOrd="0" presId="urn:microsoft.com/office/officeart/2005/8/layout/vList2"/>
    <dgm:cxn modelId="{DF340D58-E9DC-43A8-99BB-DB6BA77E2A92}" type="presParOf" srcId="{2E6DEE87-255F-4539-B272-7B61FBA2877F}" destId="{F215D7E2-B7C1-4940-B15F-B45367186407}" srcOrd="5" destOrd="0" presId="urn:microsoft.com/office/officeart/2005/8/layout/vList2"/>
    <dgm:cxn modelId="{1BCED894-BDF9-49B6-BA5E-B6F907E418D3}" type="presParOf" srcId="{2E6DEE87-255F-4539-B272-7B61FBA2877F}" destId="{9CE64F8A-A6AD-4F9B-8B98-3C8D44B305F6}" srcOrd="6" destOrd="0" presId="urn:microsoft.com/office/officeart/2005/8/layout/vList2"/>
    <dgm:cxn modelId="{17A563F3-3752-4B32-AA36-F6FCDC55EF8B}" type="presParOf" srcId="{2E6DEE87-255F-4539-B272-7B61FBA2877F}" destId="{C5A9A038-2133-4B1B-8519-935C625DD67A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B987C4-4E83-4A54-87A2-F582308539D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79D47385-B3F9-4305-BF44-58C95AD648B7}">
      <dgm:prSet phldrT="[Text]"/>
      <dgm:spPr/>
      <dgm:t>
        <a:bodyPr/>
        <a:lstStyle/>
        <a:p>
          <a:r>
            <a:rPr lang="cs-CZ" b="0" i="0" dirty="0" smtClean="0"/>
            <a:t>Paracetamol</a:t>
          </a:r>
          <a:endParaRPr lang="cs-CZ" dirty="0"/>
        </a:p>
      </dgm:t>
    </dgm:pt>
    <dgm:pt modelId="{CFD25CA1-F120-435F-9724-1712D7C2955D}" type="parTrans" cxnId="{17E975E1-7086-420E-8CF5-5FAC59354309}">
      <dgm:prSet/>
      <dgm:spPr/>
      <dgm:t>
        <a:bodyPr/>
        <a:lstStyle/>
        <a:p>
          <a:endParaRPr lang="cs-CZ"/>
        </a:p>
      </dgm:t>
    </dgm:pt>
    <dgm:pt modelId="{BEDD1457-F14D-4748-A4B4-E43689AC787B}" type="sibTrans" cxnId="{17E975E1-7086-420E-8CF5-5FAC59354309}">
      <dgm:prSet/>
      <dgm:spPr/>
      <dgm:t>
        <a:bodyPr/>
        <a:lstStyle/>
        <a:p>
          <a:endParaRPr lang="cs-CZ"/>
        </a:p>
      </dgm:t>
    </dgm:pt>
    <dgm:pt modelId="{4E984AB3-BA4A-47E0-B8F4-C3FA5D08D076}">
      <dgm:prSet phldrT="[Text]"/>
      <dgm:spPr/>
      <dgm:t>
        <a:bodyPr/>
        <a:lstStyle/>
        <a:p>
          <a:r>
            <a:rPr lang="cs-CZ" b="0" i="0" dirty="0" smtClean="0"/>
            <a:t>paracetamol, </a:t>
          </a:r>
          <a:r>
            <a:rPr lang="cs-CZ" b="0" i="0" dirty="0" err="1" smtClean="0"/>
            <a:t>guaifenezin</a:t>
          </a:r>
          <a:r>
            <a:rPr lang="cs-CZ" b="0" i="0" dirty="0" smtClean="0"/>
            <a:t> a kofein</a:t>
          </a:r>
          <a:endParaRPr lang="cs-CZ" dirty="0"/>
        </a:p>
      </dgm:t>
    </dgm:pt>
    <dgm:pt modelId="{56D870E7-9288-4236-9B7D-5940AC7043B7}" type="parTrans" cxnId="{E75B6319-8A31-4011-A12E-43999231B8F3}">
      <dgm:prSet/>
      <dgm:spPr/>
      <dgm:t>
        <a:bodyPr/>
        <a:lstStyle/>
        <a:p>
          <a:endParaRPr lang="cs-CZ"/>
        </a:p>
      </dgm:t>
    </dgm:pt>
    <dgm:pt modelId="{43A69889-A9E0-4137-9C87-F9FFBFC7F11B}" type="sibTrans" cxnId="{E75B6319-8A31-4011-A12E-43999231B8F3}">
      <dgm:prSet/>
      <dgm:spPr/>
      <dgm:t>
        <a:bodyPr/>
        <a:lstStyle/>
        <a:p>
          <a:endParaRPr lang="cs-CZ"/>
        </a:p>
      </dgm:t>
    </dgm:pt>
    <dgm:pt modelId="{527F1CC9-9D78-4B28-87B8-CBF2BD90D9EB}">
      <dgm:prSet phldrT="[Text]"/>
      <dgm:spPr/>
      <dgm:t>
        <a:bodyPr/>
        <a:lstStyle/>
        <a:p>
          <a:r>
            <a:rPr lang="cs-CZ" dirty="0" smtClean="0"/>
            <a:t>Paralen</a:t>
          </a:r>
          <a:endParaRPr lang="cs-CZ" dirty="0"/>
        </a:p>
      </dgm:t>
    </dgm:pt>
    <dgm:pt modelId="{A0CB29B0-1811-4AF3-9F0C-3BEE714FC48C}" type="sibTrans" cxnId="{476D7775-46F5-4439-A72A-D2D34894963F}">
      <dgm:prSet/>
      <dgm:spPr/>
      <dgm:t>
        <a:bodyPr/>
        <a:lstStyle/>
        <a:p>
          <a:endParaRPr lang="cs-CZ"/>
        </a:p>
      </dgm:t>
    </dgm:pt>
    <dgm:pt modelId="{074ADC93-A5AD-4015-A0FD-83C310BBB5E9}" type="parTrans" cxnId="{476D7775-46F5-4439-A72A-D2D34894963F}">
      <dgm:prSet/>
      <dgm:spPr/>
      <dgm:t>
        <a:bodyPr/>
        <a:lstStyle/>
        <a:p>
          <a:endParaRPr lang="cs-CZ"/>
        </a:p>
      </dgm:t>
    </dgm:pt>
    <dgm:pt modelId="{6602D82F-7C91-4916-B48E-F34364FBA6F4}">
      <dgm:prSet phldrT="[Text]"/>
      <dgm:spPr/>
      <dgm:t>
        <a:bodyPr/>
        <a:lstStyle/>
        <a:p>
          <a:r>
            <a:rPr lang="cs-CZ" smtClean="0"/>
            <a:t>Ataralgin</a:t>
          </a:r>
          <a:endParaRPr lang="cs-CZ" dirty="0"/>
        </a:p>
      </dgm:t>
    </dgm:pt>
    <dgm:pt modelId="{1922CA81-0719-400B-B953-067C93B9CE40}" type="parTrans" cxnId="{A128C92A-6F93-4558-8FCC-8F2AF88775DB}">
      <dgm:prSet/>
      <dgm:spPr/>
      <dgm:t>
        <a:bodyPr/>
        <a:lstStyle/>
        <a:p>
          <a:endParaRPr lang="cs-CZ"/>
        </a:p>
      </dgm:t>
    </dgm:pt>
    <dgm:pt modelId="{8BA13445-0104-4D0B-B6BE-F78C3FCF67D3}" type="sibTrans" cxnId="{A128C92A-6F93-4558-8FCC-8F2AF88775DB}">
      <dgm:prSet/>
      <dgm:spPr/>
      <dgm:t>
        <a:bodyPr/>
        <a:lstStyle/>
        <a:p>
          <a:endParaRPr lang="cs-CZ"/>
        </a:p>
      </dgm:t>
    </dgm:pt>
    <dgm:pt modelId="{F98EBE58-5C04-42BF-A4C6-C7AEC20727D5}">
      <dgm:prSet phldrT="[Text]"/>
      <dgm:spPr/>
      <dgm:t>
        <a:bodyPr/>
        <a:lstStyle/>
        <a:p>
          <a:r>
            <a:rPr lang="cs-CZ" dirty="0" err="1" smtClean="0"/>
            <a:t>Panadol</a:t>
          </a:r>
          <a:endParaRPr lang="cs-CZ" dirty="0"/>
        </a:p>
      </dgm:t>
    </dgm:pt>
    <dgm:pt modelId="{6299A43A-EDE7-4DFB-8135-5415A11354E7}" type="parTrans" cxnId="{B263AD54-0441-4130-BD42-4BE029C38646}">
      <dgm:prSet/>
      <dgm:spPr/>
      <dgm:t>
        <a:bodyPr/>
        <a:lstStyle/>
        <a:p>
          <a:endParaRPr lang="cs-CZ"/>
        </a:p>
      </dgm:t>
    </dgm:pt>
    <dgm:pt modelId="{948B5480-AAE0-49D5-837A-D62A5B3CA823}" type="sibTrans" cxnId="{B263AD54-0441-4130-BD42-4BE029C38646}">
      <dgm:prSet/>
      <dgm:spPr/>
      <dgm:t>
        <a:bodyPr/>
        <a:lstStyle/>
        <a:p>
          <a:endParaRPr lang="cs-CZ"/>
        </a:p>
      </dgm:t>
    </dgm:pt>
    <dgm:pt modelId="{66F7ECA7-65FF-4102-A826-599F672D38B4}">
      <dgm:prSet phldrT="[Text]"/>
      <dgm:spPr/>
      <dgm:t>
        <a:bodyPr/>
        <a:lstStyle/>
        <a:p>
          <a:r>
            <a:rPr lang="cs-CZ" b="0" i="0" dirty="0" smtClean="0"/>
            <a:t>kyselinu acetylsalicylová</a:t>
          </a:r>
          <a:endParaRPr lang="cs-CZ" dirty="0"/>
        </a:p>
      </dgm:t>
    </dgm:pt>
    <dgm:pt modelId="{062D76E6-2267-44CC-A47D-CD28491DAA1B}" type="parTrans" cxnId="{D3E55D05-FD81-421B-9845-B5C436CEBCF6}">
      <dgm:prSet/>
      <dgm:spPr/>
      <dgm:t>
        <a:bodyPr/>
        <a:lstStyle/>
        <a:p>
          <a:endParaRPr lang="cs-CZ"/>
        </a:p>
      </dgm:t>
    </dgm:pt>
    <dgm:pt modelId="{ECFBEDEF-826F-481A-9F33-DFB4B982BDFD}" type="sibTrans" cxnId="{D3E55D05-FD81-421B-9845-B5C436CEBCF6}">
      <dgm:prSet/>
      <dgm:spPr/>
      <dgm:t>
        <a:bodyPr/>
        <a:lstStyle/>
        <a:p>
          <a:endParaRPr lang="cs-CZ"/>
        </a:p>
      </dgm:t>
    </dgm:pt>
    <dgm:pt modelId="{A11F9251-3EDD-4393-82C7-697F7A38B3CA}" type="pres">
      <dgm:prSet presAssocID="{9DB987C4-4E83-4A54-87A2-F582308539D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FFC6DE-4C05-4CB3-9FBD-13B132806C13}" type="pres">
      <dgm:prSet presAssocID="{527F1CC9-9D78-4B28-87B8-CBF2BD90D9EB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B50BC-1392-4DBE-9811-40DFD4A4367D}" type="pres">
      <dgm:prSet presAssocID="{527F1CC9-9D78-4B28-87B8-CBF2BD90D9EB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FE4F1C-2A6F-42B3-BCB3-9DE3C6B0308C}" type="pres">
      <dgm:prSet presAssocID="{6602D82F-7C91-4916-B48E-F34364FBA6F4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57433A-19DC-4315-93C7-55F7529F72B0}" type="pres">
      <dgm:prSet presAssocID="{6602D82F-7C91-4916-B48E-F34364FBA6F4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27E148-40D8-49CB-8AC6-A2A1AA8CCE24}" type="pres">
      <dgm:prSet presAssocID="{F98EBE58-5C04-42BF-A4C6-C7AEC20727D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A6FB7E-56DE-4B8A-BBC1-243B729C2E11}" type="pres">
      <dgm:prSet presAssocID="{F98EBE58-5C04-42BF-A4C6-C7AEC20727D5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63AD54-0441-4130-BD42-4BE029C38646}" srcId="{9DB987C4-4E83-4A54-87A2-F582308539D6}" destId="{F98EBE58-5C04-42BF-A4C6-C7AEC20727D5}" srcOrd="2" destOrd="0" parTransId="{6299A43A-EDE7-4DFB-8135-5415A11354E7}" sibTransId="{948B5480-AAE0-49D5-837A-D62A5B3CA823}"/>
    <dgm:cxn modelId="{736C5CC9-3BC8-4A4F-8FC0-FB77FD0BF5E4}" type="presOf" srcId="{79D47385-B3F9-4305-BF44-58C95AD648B7}" destId="{180B50BC-1392-4DBE-9811-40DFD4A4367D}" srcOrd="0" destOrd="0" presId="urn:microsoft.com/office/officeart/2005/8/layout/vList2"/>
    <dgm:cxn modelId="{06FABFFA-6EB2-4889-9013-6C8CB9EC3B65}" type="presOf" srcId="{527F1CC9-9D78-4B28-87B8-CBF2BD90D9EB}" destId="{A2FFC6DE-4C05-4CB3-9FBD-13B132806C13}" srcOrd="0" destOrd="0" presId="urn:microsoft.com/office/officeart/2005/8/layout/vList2"/>
    <dgm:cxn modelId="{476D7775-46F5-4439-A72A-D2D34894963F}" srcId="{9DB987C4-4E83-4A54-87A2-F582308539D6}" destId="{527F1CC9-9D78-4B28-87B8-CBF2BD90D9EB}" srcOrd="0" destOrd="0" parTransId="{074ADC93-A5AD-4015-A0FD-83C310BBB5E9}" sibTransId="{A0CB29B0-1811-4AF3-9F0C-3BEE714FC48C}"/>
    <dgm:cxn modelId="{17E975E1-7086-420E-8CF5-5FAC59354309}" srcId="{527F1CC9-9D78-4B28-87B8-CBF2BD90D9EB}" destId="{79D47385-B3F9-4305-BF44-58C95AD648B7}" srcOrd="0" destOrd="0" parTransId="{CFD25CA1-F120-435F-9724-1712D7C2955D}" sibTransId="{BEDD1457-F14D-4748-A4B4-E43689AC787B}"/>
    <dgm:cxn modelId="{A128C92A-6F93-4558-8FCC-8F2AF88775DB}" srcId="{9DB987C4-4E83-4A54-87A2-F582308539D6}" destId="{6602D82F-7C91-4916-B48E-F34364FBA6F4}" srcOrd="1" destOrd="0" parTransId="{1922CA81-0719-400B-B953-067C93B9CE40}" sibTransId="{8BA13445-0104-4D0B-B6BE-F78C3FCF67D3}"/>
    <dgm:cxn modelId="{E75B6319-8A31-4011-A12E-43999231B8F3}" srcId="{6602D82F-7C91-4916-B48E-F34364FBA6F4}" destId="{4E984AB3-BA4A-47E0-B8F4-C3FA5D08D076}" srcOrd="0" destOrd="0" parTransId="{56D870E7-9288-4236-9B7D-5940AC7043B7}" sibTransId="{43A69889-A9E0-4137-9C87-F9FFBFC7F11B}"/>
    <dgm:cxn modelId="{8CD2730F-9B9B-4F2E-92A1-BDB463CBDF9A}" type="presOf" srcId="{66F7ECA7-65FF-4102-A826-599F672D38B4}" destId="{D6A6FB7E-56DE-4B8A-BBC1-243B729C2E11}" srcOrd="0" destOrd="0" presId="urn:microsoft.com/office/officeart/2005/8/layout/vList2"/>
    <dgm:cxn modelId="{D0232679-47FD-4954-B161-1CDE48370B76}" type="presOf" srcId="{6602D82F-7C91-4916-B48E-F34364FBA6F4}" destId="{C3FE4F1C-2A6F-42B3-BCB3-9DE3C6B0308C}" srcOrd="0" destOrd="0" presId="urn:microsoft.com/office/officeart/2005/8/layout/vList2"/>
    <dgm:cxn modelId="{5D35F3E3-0EDE-4E0E-9949-18D85B86F25E}" type="presOf" srcId="{F98EBE58-5C04-42BF-A4C6-C7AEC20727D5}" destId="{8D27E148-40D8-49CB-8AC6-A2A1AA8CCE24}" srcOrd="0" destOrd="0" presId="urn:microsoft.com/office/officeart/2005/8/layout/vList2"/>
    <dgm:cxn modelId="{DDC57C60-491B-4848-9E15-F9DF438405CB}" type="presOf" srcId="{9DB987C4-4E83-4A54-87A2-F582308539D6}" destId="{A11F9251-3EDD-4393-82C7-697F7A38B3CA}" srcOrd="0" destOrd="0" presId="urn:microsoft.com/office/officeart/2005/8/layout/vList2"/>
    <dgm:cxn modelId="{7676DF84-A729-4236-8686-ED5721FF1D09}" type="presOf" srcId="{4E984AB3-BA4A-47E0-B8F4-C3FA5D08D076}" destId="{DB57433A-19DC-4315-93C7-55F7529F72B0}" srcOrd="0" destOrd="0" presId="urn:microsoft.com/office/officeart/2005/8/layout/vList2"/>
    <dgm:cxn modelId="{D3E55D05-FD81-421B-9845-B5C436CEBCF6}" srcId="{F98EBE58-5C04-42BF-A4C6-C7AEC20727D5}" destId="{66F7ECA7-65FF-4102-A826-599F672D38B4}" srcOrd="0" destOrd="0" parTransId="{062D76E6-2267-44CC-A47D-CD28491DAA1B}" sibTransId="{ECFBEDEF-826F-481A-9F33-DFB4B982BDFD}"/>
    <dgm:cxn modelId="{4E0F3B92-2441-4241-9E98-8CD5A7D3FBAC}" type="presParOf" srcId="{A11F9251-3EDD-4393-82C7-697F7A38B3CA}" destId="{A2FFC6DE-4C05-4CB3-9FBD-13B132806C13}" srcOrd="0" destOrd="0" presId="urn:microsoft.com/office/officeart/2005/8/layout/vList2"/>
    <dgm:cxn modelId="{7154E535-861D-4F2E-B4D2-B2222BDF7E0E}" type="presParOf" srcId="{A11F9251-3EDD-4393-82C7-697F7A38B3CA}" destId="{180B50BC-1392-4DBE-9811-40DFD4A4367D}" srcOrd="1" destOrd="0" presId="urn:microsoft.com/office/officeart/2005/8/layout/vList2"/>
    <dgm:cxn modelId="{6A186F3A-FBDD-4179-9B70-298F26C1A13F}" type="presParOf" srcId="{A11F9251-3EDD-4393-82C7-697F7A38B3CA}" destId="{C3FE4F1C-2A6F-42B3-BCB3-9DE3C6B0308C}" srcOrd="2" destOrd="0" presId="urn:microsoft.com/office/officeart/2005/8/layout/vList2"/>
    <dgm:cxn modelId="{F68D3F91-865D-4EF8-B9B7-49F5F1D4EBA7}" type="presParOf" srcId="{A11F9251-3EDD-4393-82C7-697F7A38B3CA}" destId="{DB57433A-19DC-4315-93C7-55F7529F72B0}" srcOrd="3" destOrd="0" presId="urn:microsoft.com/office/officeart/2005/8/layout/vList2"/>
    <dgm:cxn modelId="{BC2ACBB8-E304-448E-B540-D374BF5007A2}" type="presParOf" srcId="{A11F9251-3EDD-4393-82C7-697F7A38B3CA}" destId="{8D27E148-40D8-49CB-8AC6-A2A1AA8CCE24}" srcOrd="4" destOrd="0" presId="urn:microsoft.com/office/officeart/2005/8/layout/vList2"/>
    <dgm:cxn modelId="{6E486991-D8A5-401D-9765-8EF14DF953A0}" type="presParOf" srcId="{A11F9251-3EDD-4393-82C7-697F7A38B3CA}" destId="{D6A6FB7E-56DE-4B8A-BBC1-243B729C2E1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54D54-2D0D-4877-A002-AC6111F275FC}">
      <dsp:nvSpPr>
        <dsp:cNvPr id="0" name=""/>
        <dsp:cNvSpPr/>
      </dsp:nvSpPr>
      <dsp:spPr>
        <a:xfrm>
          <a:off x="-4306964" y="-660719"/>
          <a:ext cx="5131440" cy="5131440"/>
        </a:xfrm>
        <a:prstGeom prst="blockArc">
          <a:avLst>
            <a:gd name="adj1" fmla="val 18900000"/>
            <a:gd name="adj2" fmla="val 2700000"/>
            <a:gd name="adj3" fmla="val 421"/>
          </a:avLst>
        </a:pr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DCC128-31BD-403E-9858-61903DE84F6F}">
      <dsp:nvSpPr>
        <dsp:cNvPr id="0" name=""/>
        <dsp:cNvSpPr/>
      </dsp:nvSpPr>
      <dsp:spPr>
        <a:xfrm>
          <a:off x="431933" y="292912"/>
          <a:ext cx="4317491" cy="58613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5241" tIns="81280" rIns="81280" bIns="8128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Antibiotika</a:t>
          </a:r>
          <a:endParaRPr lang="cs-CZ" sz="3200" kern="1200" dirty="0"/>
        </a:p>
      </dsp:txBody>
      <dsp:txXfrm>
        <a:off x="431933" y="292912"/>
        <a:ext cx="4317491" cy="586130"/>
      </dsp:txXfrm>
    </dsp:sp>
    <dsp:sp modelId="{B4D4C1B5-60E7-4035-BB86-5A422E0E2307}">
      <dsp:nvSpPr>
        <dsp:cNvPr id="0" name=""/>
        <dsp:cNvSpPr/>
      </dsp:nvSpPr>
      <dsp:spPr>
        <a:xfrm>
          <a:off x="65601" y="219646"/>
          <a:ext cx="732663" cy="7326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4AD0F8-22E4-4A6F-81C8-076BFAB9CD99}">
      <dsp:nvSpPr>
        <dsp:cNvPr id="0" name=""/>
        <dsp:cNvSpPr/>
      </dsp:nvSpPr>
      <dsp:spPr>
        <a:xfrm>
          <a:off x="767975" y="1172260"/>
          <a:ext cx="3981450" cy="58613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5241" tIns="81280" rIns="81280" bIns="8128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Antivirotika</a:t>
          </a:r>
          <a:endParaRPr lang="cs-CZ" sz="3200" kern="1200" dirty="0"/>
        </a:p>
      </dsp:txBody>
      <dsp:txXfrm>
        <a:off x="767975" y="1172260"/>
        <a:ext cx="3981450" cy="586130"/>
      </dsp:txXfrm>
    </dsp:sp>
    <dsp:sp modelId="{3833B803-E97C-472A-933A-22C51A5DAE9D}">
      <dsp:nvSpPr>
        <dsp:cNvPr id="0" name=""/>
        <dsp:cNvSpPr/>
      </dsp:nvSpPr>
      <dsp:spPr>
        <a:xfrm>
          <a:off x="401643" y="1098994"/>
          <a:ext cx="732663" cy="7326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741061-0E24-490B-A4F0-2A8E3D56C363}">
      <dsp:nvSpPr>
        <dsp:cNvPr id="0" name=""/>
        <dsp:cNvSpPr/>
      </dsp:nvSpPr>
      <dsp:spPr>
        <a:xfrm>
          <a:off x="767975" y="2051608"/>
          <a:ext cx="3981450" cy="58613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5241" tIns="81280" rIns="81280" bIns="8128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Antimykotika</a:t>
          </a:r>
          <a:endParaRPr lang="cs-CZ" sz="3200" kern="1200" dirty="0"/>
        </a:p>
      </dsp:txBody>
      <dsp:txXfrm>
        <a:off x="767975" y="2051608"/>
        <a:ext cx="3981450" cy="586130"/>
      </dsp:txXfrm>
    </dsp:sp>
    <dsp:sp modelId="{3C1EF3FF-EDD2-4DAD-A58B-00C584A32318}">
      <dsp:nvSpPr>
        <dsp:cNvPr id="0" name=""/>
        <dsp:cNvSpPr/>
      </dsp:nvSpPr>
      <dsp:spPr>
        <a:xfrm>
          <a:off x="401643" y="1978342"/>
          <a:ext cx="732663" cy="7326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806DB0-8BA0-426F-B5E9-BEE523264CBC}">
      <dsp:nvSpPr>
        <dsp:cNvPr id="0" name=""/>
        <dsp:cNvSpPr/>
      </dsp:nvSpPr>
      <dsp:spPr>
        <a:xfrm>
          <a:off x="431933" y="2930956"/>
          <a:ext cx="4317491" cy="58613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5241" tIns="81280" rIns="81280" bIns="8128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Antipyretika</a:t>
          </a:r>
          <a:endParaRPr lang="cs-CZ" sz="3200" kern="1200" dirty="0"/>
        </a:p>
      </dsp:txBody>
      <dsp:txXfrm>
        <a:off x="431933" y="2930956"/>
        <a:ext cx="4317491" cy="586130"/>
      </dsp:txXfrm>
    </dsp:sp>
    <dsp:sp modelId="{C9A7B6C6-D3F2-4389-B0F8-0EFB340D6E97}">
      <dsp:nvSpPr>
        <dsp:cNvPr id="0" name=""/>
        <dsp:cNvSpPr/>
      </dsp:nvSpPr>
      <dsp:spPr>
        <a:xfrm>
          <a:off x="65601" y="2857690"/>
          <a:ext cx="732663" cy="7326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F2079E-7289-4378-9520-DB3FA7CA7DCD}">
      <dsp:nvSpPr>
        <dsp:cNvPr id="0" name=""/>
        <dsp:cNvSpPr/>
      </dsp:nvSpPr>
      <dsp:spPr>
        <a:xfrm>
          <a:off x="1444940" y="148590"/>
          <a:ext cx="3261277" cy="326136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Širokospektrální</a:t>
          </a:r>
          <a:endParaRPr lang="cs-CZ" sz="2000" kern="1200" dirty="0"/>
        </a:p>
      </dsp:txBody>
      <dsp:txXfrm>
        <a:off x="1922543" y="626205"/>
        <a:ext cx="2306071" cy="2306130"/>
      </dsp:txXfrm>
    </dsp:sp>
    <dsp:sp modelId="{6FF5BD94-145E-41B7-B5E0-A07743DECE10}">
      <dsp:nvSpPr>
        <dsp:cNvPr id="0" name=""/>
        <dsp:cNvSpPr/>
      </dsp:nvSpPr>
      <dsp:spPr>
        <a:xfrm>
          <a:off x="3305404" y="0"/>
          <a:ext cx="362681" cy="362712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436975-337C-48F5-9D76-4D0F6D08E74D}">
      <dsp:nvSpPr>
        <dsp:cNvPr id="0" name=""/>
        <dsp:cNvSpPr/>
      </dsp:nvSpPr>
      <dsp:spPr>
        <a:xfrm>
          <a:off x="2446948" y="3167634"/>
          <a:ext cx="262860" cy="26289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DB48460-712A-4100-AD78-22B135EB8E53}">
      <dsp:nvSpPr>
        <dsp:cNvPr id="0" name=""/>
        <dsp:cNvSpPr/>
      </dsp:nvSpPr>
      <dsp:spPr>
        <a:xfrm>
          <a:off x="4915841" y="1472184"/>
          <a:ext cx="262860" cy="262890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152921-70C7-4BD8-BDB0-130B66211330}">
      <dsp:nvSpPr>
        <dsp:cNvPr id="0" name=""/>
        <dsp:cNvSpPr/>
      </dsp:nvSpPr>
      <dsp:spPr>
        <a:xfrm>
          <a:off x="3659054" y="3447288"/>
          <a:ext cx="362681" cy="36271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75C6D99-128D-49B7-9BBA-3059B034C0BB}">
      <dsp:nvSpPr>
        <dsp:cNvPr id="0" name=""/>
        <dsp:cNvSpPr/>
      </dsp:nvSpPr>
      <dsp:spPr>
        <a:xfrm>
          <a:off x="2521100" y="515493"/>
          <a:ext cx="262860" cy="262890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36901D0-4A4B-446A-81E0-87C17693E2DA}">
      <dsp:nvSpPr>
        <dsp:cNvPr id="0" name=""/>
        <dsp:cNvSpPr/>
      </dsp:nvSpPr>
      <dsp:spPr>
        <a:xfrm>
          <a:off x="1693541" y="2019300"/>
          <a:ext cx="262860" cy="26289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5AB1DC4-8616-4B99-8BFA-EBF73591EC16}">
      <dsp:nvSpPr>
        <dsp:cNvPr id="0" name=""/>
        <dsp:cNvSpPr/>
      </dsp:nvSpPr>
      <dsp:spPr>
        <a:xfrm>
          <a:off x="425346" y="737235"/>
          <a:ext cx="1325710" cy="132549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619492" y="931350"/>
        <a:ext cx="937418" cy="937269"/>
      </dsp:txXfrm>
    </dsp:sp>
    <dsp:sp modelId="{28053FEF-5233-4C6F-9FCD-53D6DB0EB66B}">
      <dsp:nvSpPr>
        <dsp:cNvPr id="0" name=""/>
        <dsp:cNvSpPr/>
      </dsp:nvSpPr>
      <dsp:spPr>
        <a:xfrm>
          <a:off x="2938445" y="526923"/>
          <a:ext cx="362681" cy="362712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D5A2565-694E-4E70-B857-8CCEDF358FFA}">
      <dsp:nvSpPr>
        <dsp:cNvPr id="0" name=""/>
        <dsp:cNvSpPr/>
      </dsp:nvSpPr>
      <dsp:spPr>
        <a:xfrm>
          <a:off x="549883" y="2451354"/>
          <a:ext cx="655963" cy="65570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A46776-2606-4561-8936-DB5FB977B77A}">
      <dsp:nvSpPr>
        <dsp:cNvPr id="0" name=""/>
        <dsp:cNvSpPr/>
      </dsp:nvSpPr>
      <dsp:spPr>
        <a:xfrm>
          <a:off x="933970" y="0"/>
          <a:ext cx="4304258" cy="430425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D0F55A-D5EE-4ED1-91EE-4C333BB4E9BD}">
      <dsp:nvSpPr>
        <dsp:cNvPr id="0" name=""/>
        <dsp:cNvSpPr/>
      </dsp:nvSpPr>
      <dsp:spPr>
        <a:xfrm>
          <a:off x="1342875" y="408904"/>
          <a:ext cx="1678660" cy="16786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Penicilin</a:t>
          </a:r>
          <a:endParaRPr lang="cs-CZ" sz="1800" kern="1200"/>
        </a:p>
      </dsp:txBody>
      <dsp:txXfrm>
        <a:off x="1424820" y="490849"/>
        <a:ext cx="1514770" cy="1514770"/>
      </dsp:txXfrm>
    </dsp:sp>
    <dsp:sp modelId="{267CD57C-27D1-4D58-B2F0-EF351F83B203}">
      <dsp:nvSpPr>
        <dsp:cNvPr id="0" name=""/>
        <dsp:cNvSpPr/>
      </dsp:nvSpPr>
      <dsp:spPr>
        <a:xfrm>
          <a:off x="3150663" y="408904"/>
          <a:ext cx="1678660" cy="16786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Cefalosporiny</a:t>
          </a:r>
          <a:endParaRPr lang="cs-CZ" sz="1800" kern="1200"/>
        </a:p>
      </dsp:txBody>
      <dsp:txXfrm>
        <a:off x="3232608" y="490849"/>
        <a:ext cx="1514770" cy="1514770"/>
      </dsp:txXfrm>
    </dsp:sp>
    <dsp:sp modelId="{35522B41-7B14-4963-9221-FE8B0184F57D}">
      <dsp:nvSpPr>
        <dsp:cNvPr id="0" name=""/>
        <dsp:cNvSpPr/>
      </dsp:nvSpPr>
      <dsp:spPr>
        <a:xfrm>
          <a:off x="1342875" y="2216692"/>
          <a:ext cx="1678660" cy="16786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Chinolony</a:t>
          </a:r>
          <a:endParaRPr lang="cs-CZ" sz="1800" kern="1200"/>
        </a:p>
      </dsp:txBody>
      <dsp:txXfrm>
        <a:off x="1424820" y="2298637"/>
        <a:ext cx="1514770" cy="1514770"/>
      </dsp:txXfrm>
    </dsp:sp>
    <dsp:sp modelId="{055C710E-2BC6-4857-8A0A-006CA9FE04FE}">
      <dsp:nvSpPr>
        <dsp:cNvPr id="0" name=""/>
        <dsp:cNvSpPr/>
      </dsp:nvSpPr>
      <dsp:spPr>
        <a:xfrm>
          <a:off x="3150663" y="2216692"/>
          <a:ext cx="1678660" cy="16786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Tetracykliny</a:t>
          </a:r>
          <a:endParaRPr lang="cs-CZ" sz="1800" kern="1200"/>
        </a:p>
      </dsp:txBody>
      <dsp:txXfrm>
        <a:off x="3232608" y="2298637"/>
        <a:ext cx="1514770" cy="15147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EFBE0F-1ACD-4005-9B38-893756EFF4F8}">
      <dsp:nvSpPr>
        <dsp:cNvPr id="0" name=""/>
        <dsp:cNvSpPr/>
      </dsp:nvSpPr>
      <dsp:spPr>
        <a:xfrm>
          <a:off x="0" y="25606"/>
          <a:ext cx="6172199" cy="8213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err="1" smtClean="0"/>
            <a:t>Amantadin</a:t>
          </a:r>
          <a:endParaRPr lang="cs-CZ" sz="3600" kern="1200" dirty="0"/>
        </a:p>
      </dsp:txBody>
      <dsp:txXfrm>
        <a:off x="40094" y="65700"/>
        <a:ext cx="6092011" cy="741151"/>
      </dsp:txXfrm>
    </dsp:sp>
    <dsp:sp modelId="{339D66F2-7AAD-41D7-96F1-361FEEC72BC4}">
      <dsp:nvSpPr>
        <dsp:cNvPr id="0" name=""/>
        <dsp:cNvSpPr/>
      </dsp:nvSpPr>
      <dsp:spPr>
        <a:xfrm>
          <a:off x="0" y="846946"/>
          <a:ext cx="6172199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800" kern="1200" dirty="0" smtClean="0"/>
            <a:t>Proti chřipce A</a:t>
          </a:r>
          <a:endParaRPr lang="cs-CZ" sz="2800" kern="1200" dirty="0"/>
        </a:p>
      </dsp:txBody>
      <dsp:txXfrm>
        <a:off x="0" y="846946"/>
        <a:ext cx="6172199" cy="596160"/>
      </dsp:txXfrm>
    </dsp:sp>
    <dsp:sp modelId="{6BEBF844-D130-4A01-95CE-E54B01752E9A}">
      <dsp:nvSpPr>
        <dsp:cNvPr id="0" name=""/>
        <dsp:cNvSpPr/>
      </dsp:nvSpPr>
      <dsp:spPr>
        <a:xfrm>
          <a:off x="0" y="1443106"/>
          <a:ext cx="6172199" cy="821339"/>
        </a:xfrm>
        <a:prstGeom prst="roundRect">
          <a:avLst/>
        </a:prstGeom>
        <a:solidFill>
          <a:schemeClr val="accent4">
            <a:hueOff val="4902375"/>
            <a:satOff val="5268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err="1" smtClean="0"/>
            <a:t>Vidarabin</a:t>
          </a:r>
          <a:endParaRPr lang="cs-CZ" sz="3600" kern="1200" dirty="0"/>
        </a:p>
      </dsp:txBody>
      <dsp:txXfrm>
        <a:off x="40094" y="1483200"/>
        <a:ext cx="6092011" cy="741151"/>
      </dsp:txXfrm>
    </dsp:sp>
    <dsp:sp modelId="{C3DBC6DE-1E64-4760-897E-9B1693D29511}">
      <dsp:nvSpPr>
        <dsp:cNvPr id="0" name=""/>
        <dsp:cNvSpPr/>
      </dsp:nvSpPr>
      <dsp:spPr>
        <a:xfrm>
          <a:off x="0" y="2264446"/>
          <a:ext cx="6172199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800" kern="1200" dirty="0" smtClean="0"/>
            <a:t>Proti encefalitidě</a:t>
          </a:r>
          <a:endParaRPr lang="cs-CZ" sz="2800" kern="1200" dirty="0"/>
        </a:p>
      </dsp:txBody>
      <dsp:txXfrm>
        <a:off x="0" y="2264446"/>
        <a:ext cx="6172199" cy="596160"/>
      </dsp:txXfrm>
    </dsp:sp>
    <dsp:sp modelId="{B29D6CF9-67A0-433A-BFA0-788A2D889994}">
      <dsp:nvSpPr>
        <dsp:cNvPr id="0" name=""/>
        <dsp:cNvSpPr/>
      </dsp:nvSpPr>
      <dsp:spPr>
        <a:xfrm>
          <a:off x="0" y="2860606"/>
          <a:ext cx="6172199" cy="821339"/>
        </a:xfrm>
        <a:prstGeom prst="roundRect">
          <a:avLst/>
        </a:prstGeom>
        <a:solidFill>
          <a:schemeClr val="accent4">
            <a:hueOff val="9804750"/>
            <a:satOff val="10536"/>
            <a:lumOff val="-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err="1" smtClean="0"/>
            <a:t>Ganciklovi</a:t>
          </a:r>
          <a:endParaRPr lang="cs-CZ" sz="3600" kern="1200" dirty="0"/>
        </a:p>
      </dsp:txBody>
      <dsp:txXfrm>
        <a:off x="40094" y="2900700"/>
        <a:ext cx="6092011" cy="741151"/>
      </dsp:txXfrm>
    </dsp:sp>
    <dsp:sp modelId="{1A60D803-5914-43BD-9B8B-9A1D7452B5E9}">
      <dsp:nvSpPr>
        <dsp:cNvPr id="0" name=""/>
        <dsp:cNvSpPr/>
      </dsp:nvSpPr>
      <dsp:spPr>
        <a:xfrm>
          <a:off x="0" y="3681946"/>
          <a:ext cx="6172199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800" kern="1200" dirty="0" smtClean="0"/>
            <a:t>Zmírnění účinků AIDS</a:t>
          </a:r>
          <a:endParaRPr lang="cs-CZ" sz="2800" kern="1200" dirty="0"/>
        </a:p>
      </dsp:txBody>
      <dsp:txXfrm>
        <a:off x="0" y="3681946"/>
        <a:ext cx="6172199" cy="5961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6B33F-0323-4321-95E8-398D18ACEAA7}">
      <dsp:nvSpPr>
        <dsp:cNvPr id="0" name=""/>
        <dsp:cNvSpPr/>
      </dsp:nvSpPr>
      <dsp:spPr>
        <a:xfrm>
          <a:off x="0" y="25606"/>
          <a:ext cx="6172199" cy="616004"/>
        </a:xfrm>
        <a:prstGeom prst="roundRect">
          <a:avLst/>
        </a:prstGeom>
        <a:gradFill rotWithShape="1">
          <a:gsLst>
            <a:gs pos="0">
              <a:schemeClr val="accent3">
                <a:satMod val="103000"/>
                <a:lumMod val="102000"/>
                <a:tint val="94000"/>
              </a:schemeClr>
            </a:gs>
            <a:gs pos="50000">
              <a:schemeClr val="accent3">
                <a:satMod val="110000"/>
                <a:lumMod val="100000"/>
                <a:shade val="100000"/>
              </a:schemeClr>
            </a:gs>
            <a:gs pos="100000">
              <a:schemeClr val="accent3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Imidazolová</a:t>
          </a:r>
          <a:endParaRPr lang="cs-CZ" sz="2700" kern="1200" dirty="0"/>
        </a:p>
      </dsp:txBody>
      <dsp:txXfrm>
        <a:off x="30071" y="55677"/>
        <a:ext cx="6112057" cy="555862"/>
      </dsp:txXfrm>
    </dsp:sp>
    <dsp:sp modelId="{A31338AC-06BD-49A8-825E-2505397E93A5}">
      <dsp:nvSpPr>
        <dsp:cNvPr id="0" name=""/>
        <dsp:cNvSpPr/>
      </dsp:nvSpPr>
      <dsp:spPr>
        <a:xfrm>
          <a:off x="0" y="641611"/>
          <a:ext cx="6172199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kern="1200" dirty="0" smtClean="0"/>
            <a:t>Brání tvorbě ergosterolu</a:t>
          </a:r>
          <a:endParaRPr lang="cs-CZ" sz="2100" kern="1200" dirty="0"/>
        </a:p>
      </dsp:txBody>
      <dsp:txXfrm>
        <a:off x="0" y="641611"/>
        <a:ext cx="6172199" cy="447120"/>
      </dsp:txXfrm>
    </dsp:sp>
    <dsp:sp modelId="{5306FB01-F468-46A5-940A-FB717697B165}">
      <dsp:nvSpPr>
        <dsp:cNvPr id="0" name=""/>
        <dsp:cNvSpPr/>
      </dsp:nvSpPr>
      <dsp:spPr>
        <a:xfrm>
          <a:off x="0" y="1088731"/>
          <a:ext cx="6172199" cy="616004"/>
        </a:xfrm>
        <a:prstGeom prst="roundRect">
          <a:avLst/>
        </a:prstGeom>
        <a:gradFill rotWithShape="1">
          <a:gsLst>
            <a:gs pos="0">
              <a:schemeClr val="accent3">
                <a:satMod val="103000"/>
                <a:lumMod val="102000"/>
                <a:tint val="94000"/>
              </a:schemeClr>
            </a:gs>
            <a:gs pos="50000">
              <a:schemeClr val="accent3">
                <a:satMod val="110000"/>
                <a:lumMod val="100000"/>
                <a:shade val="100000"/>
              </a:schemeClr>
            </a:gs>
            <a:gs pos="100000">
              <a:schemeClr val="accent3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Triazolová</a:t>
          </a:r>
          <a:endParaRPr lang="cs-CZ" sz="2700" kern="1200" dirty="0"/>
        </a:p>
      </dsp:txBody>
      <dsp:txXfrm>
        <a:off x="30071" y="1118802"/>
        <a:ext cx="6112057" cy="555862"/>
      </dsp:txXfrm>
    </dsp:sp>
    <dsp:sp modelId="{E90004CC-B5A7-4006-8AB3-102A810DD86E}">
      <dsp:nvSpPr>
        <dsp:cNvPr id="0" name=""/>
        <dsp:cNvSpPr/>
      </dsp:nvSpPr>
      <dsp:spPr>
        <a:xfrm>
          <a:off x="0" y="1704736"/>
          <a:ext cx="6172199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kern="1200" dirty="0" smtClean="0"/>
            <a:t>Méně nežádoucích účinků</a:t>
          </a:r>
          <a:endParaRPr lang="cs-CZ" sz="2100" kern="1200" dirty="0"/>
        </a:p>
      </dsp:txBody>
      <dsp:txXfrm>
        <a:off x="0" y="1704736"/>
        <a:ext cx="6172199" cy="447120"/>
      </dsp:txXfrm>
    </dsp:sp>
    <dsp:sp modelId="{F1975C2B-0E2B-47FF-B70A-B098F6FED56B}">
      <dsp:nvSpPr>
        <dsp:cNvPr id="0" name=""/>
        <dsp:cNvSpPr/>
      </dsp:nvSpPr>
      <dsp:spPr>
        <a:xfrm>
          <a:off x="0" y="2151856"/>
          <a:ext cx="6172199" cy="616004"/>
        </a:xfrm>
        <a:prstGeom prst="roundRect">
          <a:avLst/>
        </a:prstGeom>
        <a:gradFill rotWithShape="1">
          <a:gsLst>
            <a:gs pos="0">
              <a:schemeClr val="accent3">
                <a:satMod val="103000"/>
                <a:lumMod val="102000"/>
                <a:tint val="94000"/>
              </a:schemeClr>
            </a:gs>
            <a:gs pos="50000">
              <a:schemeClr val="accent3">
                <a:satMod val="110000"/>
                <a:lumMod val="100000"/>
                <a:shade val="100000"/>
              </a:schemeClr>
            </a:gs>
            <a:gs pos="100000">
              <a:schemeClr val="accent3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Polyenová</a:t>
          </a:r>
          <a:endParaRPr lang="cs-CZ" sz="2700" kern="1200" dirty="0"/>
        </a:p>
      </dsp:txBody>
      <dsp:txXfrm>
        <a:off x="30071" y="2181927"/>
        <a:ext cx="6112057" cy="555862"/>
      </dsp:txXfrm>
    </dsp:sp>
    <dsp:sp modelId="{F215D7E2-B7C1-4940-B15F-B45367186407}">
      <dsp:nvSpPr>
        <dsp:cNvPr id="0" name=""/>
        <dsp:cNvSpPr/>
      </dsp:nvSpPr>
      <dsp:spPr>
        <a:xfrm>
          <a:off x="0" y="2767861"/>
          <a:ext cx="6172199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kern="1200" dirty="0" smtClean="0"/>
            <a:t>Vysoce účinné, toxické pro ledviny</a:t>
          </a:r>
          <a:endParaRPr lang="cs-CZ" sz="2100" kern="1200" dirty="0"/>
        </a:p>
      </dsp:txBody>
      <dsp:txXfrm>
        <a:off x="0" y="2767861"/>
        <a:ext cx="6172199" cy="447120"/>
      </dsp:txXfrm>
    </dsp:sp>
    <dsp:sp modelId="{9CE64F8A-A6AD-4F9B-8B98-3C8D44B305F6}">
      <dsp:nvSpPr>
        <dsp:cNvPr id="0" name=""/>
        <dsp:cNvSpPr/>
      </dsp:nvSpPr>
      <dsp:spPr>
        <a:xfrm>
          <a:off x="0" y="3214981"/>
          <a:ext cx="6172199" cy="616004"/>
        </a:xfrm>
        <a:prstGeom prst="round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Proti systémovým plísním</a:t>
          </a:r>
          <a:endParaRPr lang="cs-CZ" sz="2700" kern="1200" dirty="0"/>
        </a:p>
      </dsp:txBody>
      <dsp:txXfrm>
        <a:off x="30071" y="3245052"/>
        <a:ext cx="6112057" cy="555862"/>
      </dsp:txXfrm>
    </dsp:sp>
    <dsp:sp modelId="{C5A9A038-2133-4B1B-8519-935C625DD67A}">
      <dsp:nvSpPr>
        <dsp:cNvPr id="0" name=""/>
        <dsp:cNvSpPr/>
      </dsp:nvSpPr>
      <dsp:spPr>
        <a:xfrm>
          <a:off x="0" y="3830986"/>
          <a:ext cx="6172199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kern="1200" dirty="0" smtClean="0"/>
            <a:t>Brání prorůstání vláken do tkání</a:t>
          </a:r>
          <a:endParaRPr lang="cs-CZ" sz="2100" kern="1200" dirty="0"/>
        </a:p>
      </dsp:txBody>
      <dsp:txXfrm>
        <a:off x="0" y="3830986"/>
        <a:ext cx="6172199" cy="4471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C6DE-4C05-4CB3-9FBD-13B132806C13}">
      <dsp:nvSpPr>
        <dsp:cNvPr id="0" name=""/>
        <dsp:cNvSpPr/>
      </dsp:nvSpPr>
      <dsp:spPr>
        <a:xfrm>
          <a:off x="0" y="25606"/>
          <a:ext cx="6172199" cy="8213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Paralen</a:t>
          </a:r>
          <a:endParaRPr lang="cs-CZ" sz="3600" kern="1200" dirty="0"/>
        </a:p>
      </dsp:txBody>
      <dsp:txXfrm>
        <a:off x="40094" y="65700"/>
        <a:ext cx="6092011" cy="741151"/>
      </dsp:txXfrm>
    </dsp:sp>
    <dsp:sp modelId="{180B50BC-1392-4DBE-9811-40DFD4A4367D}">
      <dsp:nvSpPr>
        <dsp:cNvPr id="0" name=""/>
        <dsp:cNvSpPr/>
      </dsp:nvSpPr>
      <dsp:spPr>
        <a:xfrm>
          <a:off x="0" y="846946"/>
          <a:ext cx="6172199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800" b="0" i="0" kern="1200" dirty="0" smtClean="0"/>
            <a:t>Paracetamol</a:t>
          </a:r>
          <a:endParaRPr lang="cs-CZ" sz="2800" kern="1200" dirty="0"/>
        </a:p>
      </dsp:txBody>
      <dsp:txXfrm>
        <a:off x="0" y="846946"/>
        <a:ext cx="6172199" cy="596160"/>
      </dsp:txXfrm>
    </dsp:sp>
    <dsp:sp modelId="{C3FE4F1C-2A6F-42B3-BCB3-9DE3C6B0308C}">
      <dsp:nvSpPr>
        <dsp:cNvPr id="0" name=""/>
        <dsp:cNvSpPr/>
      </dsp:nvSpPr>
      <dsp:spPr>
        <a:xfrm>
          <a:off x="0" y="1443106"/>
          <a:ext cx="6172199" cy="8213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/>
            <a:t>Ataralgin</a:t>
          </a:r>
          <a:endParaRPr lang="cs-CZ" sz="3600" kern="1200" dirty="0"/>
        </a:p>
      </dsp:txBody>
      <dsp:txXfrm>
        <a:off x="40094" y="1483200"/>
        <a:ext cx="6092011" cy="741151"/>
      </dsp:txXfrm>
    </dsp:sp>
    <dsp:sp modelId="{DB57433A-19DC-4315-93C7-55F7529F72B0}">
      <dsp:nvSpPr>
        <dsp:cNvPr id="0" name=""/>
        <dsp:cNvSpPr/>
      </dsp:nvSpPr>
      <dsp:spPr>
        <a:xfrm>
          <a:off x="0" y="2264446"/>
          <a:ext cx="6172199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800" b="0" i="0" kern="1200" dirty="0" smtClean="0"/>
            <a:t>paracetamol, </a:t>
          </a:r>
          <a:r>
            <a:rPr lang="cs-CZ" sz="2800" b="0" i="0" kern="1200" dirty="0" err="1" smtClean="0"/>
            <a:t>guaifenezin</a:t>
          </a:r>
          <a:r>
            <a:rPr lang="cs-CZ" sz="2800" b="0" i="0" kern="1200" dirty="0" smtClean="0"/>
            <a:t> a kofein</a:t>
          </a:r>
          <a:endParaRPr lang="cs-CZ" sz="2800" kern="1200" dirty="0"/>
        </a:p>
      </dsp:txBody>
      <dsp:txXfrm>
        <a:off x="0" y="2264446"/>
        <a:ext cx="6172199" cy="596160"/>
      </dsp:txXfrm>
    </dsp:sp>
    <dsp:sp modelId="{8D27E148-40D8-49CB-8AC6-A2A1AA8CCE24}">
      <dsp:nvSpPr>
        <dsp:cNvPr id="0" name=""/>
        <dsp:cNvSpPr/>
      </dsp:nvSpPr>
      <dsp:spPr>
        <a:xfrm>
          <a:off x="0" y="2860606"/>
          <a:ext cx="6172199" cy="8213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err="1" smtClean="0"/>
            <a:t>Panadol</a:t>
          </a:r>
          <a:endParaRPr lang="cs-CZ" sz="3600" kern="1200" dirty="0"/>
        </a:p>
      </dsp:txBody>
      <dsp:txXfrm>
        <a:off x="40094" y="2900700"/>
        <a:ext cx="6092011" cy="741151"/>
      </dsp:txXfrm>
    </dsp:sp>
    <dsp:sp modelId="{D6A6FB7E-56DE-4B8A-BBC1-243B729C2E11}">
      <dsp:nvSpPr>
        <dsp:cNvPr id="0" name=""/>
        <dsp:cNvSpPr/>
      </dsp:nvSpPr>
      <dsp:spPr>
        <a:xfrm>
          <a:off x="0" y="3681946"/>
          <a:ext cx="6172199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67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800" b="0" i="0" kern="1200" dirty="0" smtClean="0"/>
            <a:t>kyselinu acetylsalicylová</a:t>
          </a:r>
          <a:endParaRPr lang="cs-CZ" sz="2800" kern="1200" dirty="0"/>
        </a:p>
      </dsp:txBody>
      <dsp:txXfrm>
        <a:off x="0" y="3681946"/>
        <a:ext cx="6172199" cy="59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3B725B-653D-4166-A8E9-72A38A1847CF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861E8E-D392-497B-BB21-122DD7C27CF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3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3F64CD-0576-4A9A-BD06-7889D6E60BDC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55D449-B875-4B8D-8E66-224D27E54C9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979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Amantadin</a:t>
            </a:r>
            <a:endParaRPr lang="cs-CZ" dirty="0" smtClean="0"/>
          </a:p>
          <a:p>
            <a:r>
              <a:rPr lang="cs-CZ" dirty="0" smtClean="0"/>
              <a:t>účinný na virus chřipky A </a:t>
            </a:r>
            <a:r>
              <a:rPr lang="cs-CZ" dirty="0" err="1" smtClean="0"/>
              <a:t>a</a:t>
            </a:r>
            <a:r>
              <a:rPr lang="cs-CZ" dirty="0" smtClean="0"/>
              <a:t> rubeolu. Vhodný spíše jako profylaxe v době epidemie. Nežádoucí účinky jsou bolesti hlavy, neklid, nesoustředěnost, nespavost. KI: epilepsie, psychické poruchy, vředová choroba, srdeční choroby, těhotenství...</a:t>
            </a:r>
          </a:p>
          <a:p>
            <a:r>
              <a:rPr lang="cs-CZ" dirty="0" err="1" smtClean="0"/>
              <a:t>Ganciklovi</a:t>
            </a:r>
            <a:endParaRPr lang="cs-CZ" dirty="0" smtClean="0"/>
          </a:p>
          <a:p>
            <a:r>
              <a:rPr lang="cs-CZ" dirty="0" smtClean="0"/>
              <a:t>Mezi jeho nežádoucí účinky patří útlum dřeně, bolesti hlavy, křeče, </a:t>
            </a:r>
            <a:r>
              <a:rPr lang="cs-CZ" dirty="0" err="1" smtClean="0"/>
              <a:t>koma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55D449-B875-4B8D-8E66-224D27E54C9A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317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flip="none" rotWithShape="1">
          <a:gsLst>
            <a:gs pos="0">
              <a:srgbClr val="D9D9D9"/>
            </a:gs>
            <a:gs pos="100000">
              <a:schemeClr val="bg1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 6" descr="Čára kardiogramu" title="Medical picture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88688" y="-1"/>
            <a:ext cx="7000137" cy="685800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26225" y="1828800"/>
            <a:ext cx="4098175" cy="317738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6225" y="5181600"/>
            <a:ext cx="4098175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1828799"/>
            <a:ext cx="9601200" cy="4572001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Záhlaví části">
    <p:bg>
      <p:bgPr>
        <a:gradFill flip="none" rotWithShape="1">
          <a:gsLst>
            <a:gs pos="0">
              <a:schemeClr val="accent1"/>
            </a:gs>
            <a:gs pos="100000">
              <a:schemeClr val="accent1">
                <a:lumMod val="7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65112" y="228600"/>
            <a:ext cx="116586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/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1828800"/>
            <a:ext cx="7772400" cy="317738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5181600"/>
            <a:ext cx="7772400" cy="685800"/>
          </a:xfrm>
        </p:spPr>
        <p:txBody>
          <a:bodyPr>
            <a:normAutofit/>
          </a:bodyPr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825624"/>
            <a:ext cx="4800600" cy="457517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24600" y="1825624"/>
            <a:ext cx="4800600" cy="457517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848" y="100584"/>
            <a:ext cx="10058400" cy="132588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828799"/>
            <a:ext cx="4800600" cy="762000"/>
          </a:xfrm>
        </p:spPr>
        <p:txBody>
          <a:bodyPr anchor="ctr">
            <a:noAutofit/>
          </a:bodyPr>
          <a:lstStyle>
            <a:lvl1pPr marL="0" indent="0">
              <a:buNone/>
              <a:defRPr sz="2400" b="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66800" y="2590799"/>
            <a:ext cx="4800600" cy="381003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24600" y="1828799"/>
            <a:ext cx="4800600" cy="762000"/>
          </a:xfrm>
        </p:spPr>
        <p:txBody>
          <a:bodyPr anchor="ctr">
            <a:noAutofit/>
          </a:bodyPr>
          <a:lstStyle>
            <a:lvl1pPr marL="0" indent="0">
              <a:buNone/>
              <a:defRPr sz="2400" b="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324600" y="2590799"/>
            <a:ext cx="4800600" cy="381003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008812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255668" y="228600"/>
            <a:ext cx="46863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32700" y="3200400"/>
            <a:ext cx="3932237" cy="17526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457201"/>
            <a:ext cx="5943600" cy="5943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632699" y="5029200"/>
            <a:ext cx="3932237" cy="1371600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008812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255668" y="228600"/>
            <a:ext cx="46863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35240" y="3200400"/>
            <a:ext cx="3932237" cy="17526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" y="0"/>
            <a:ext cx="7008810" cy="6857999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635240" y="5029200"/>
            <a:ext cx="3932237" cy="137464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Nadpis pod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09959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1556792"/>
            <a:ext cx="6172200" cy="430425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1556792"/>
            <a:ext cx="3932237" cy="4312196"/>
          </a:xfrm>
        </p:spPr>
        <p:txBody>
          <a:bodyPr anchor="ctr"/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B28B5-09B7-48F1-B6A0-28800FAE2F5C}" type="datetimeFigureOut">
              <a:rPr lang="cs-CZ" smtClean="0"/>
              <a:t>18. 5. 2015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A195C-6124-448E-8653-0B4C800DB4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140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982200" y="0"/>
            <a:ext cx="22098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10058399" y="457201"/>
            <a:ext cx="2057401" cy="5943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9067800" cy="5943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cs-CZ" smtClean="0"/>
              <a:t>18. 5. 2015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79322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6880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9D9D9"/>
            </a:gs>
            <a:gs pos="100000">
              <a:schemeClr val="bg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 userDrawn="1"/>
        </p:nvGrpSpPr>
        <p:grpSpPr>
          <a:xfrm>
            <a:off x="34776" y="4397830"/>
            <a:ext cx="12165983" cy="2448216"/>
            <a:chOff x="0" y="3284537"/>
            <a:chExt cx="9144000" cy="1858963"/>
          </a:xfrm>
        </p:grpSpPr>
        <p:pic>
          <p:nvPicPr>
            <p:cNvPr id="13" name="Picture 3"/>
            <p:cNvPicPr>
              <a:picLocks noChangeAspect="1" noChangeArrowheads="1"/>
            </p:cNvPicPr>
            <p:nvPr userDrawn="1"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4" name="Skupina 13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4834" y="5889807"/>
            <a:ext cx="1434612" cy="746220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80"/>
            <a:ext cx="12192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0"/>
          <p:cNvPicPr>
            <a:picLocks noChangeAspect="1" noChangeArrowheads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620" y="268220"/>
            <a:ext cx="248275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Obrázek 9"/>
          <p:cNvPicPr/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52" y="268220"/>
            <a:ext cx="3702248" cy="751221"/>
          </a:xfrm>
          <a:prstGeom prst="rect">
            <a:avLst/>
          </a:prstGeom>
        </p:spPr>
      </p:pic>
      <p:sp>
        <p:nvSpPr>
          <p:cNvPr id="2" name="Zástupný symbol pro nadpis 1"/>
          <p:cNvSpPr>
            <a:spLocks noGrp="1"/>
          </p:cNvSpPr>
          <p:nvPr userDrawn="1">
            <p:ph type="title"/>
          </p:nvPr>
        </p:nvSpPr>
        <p:spPr>
          <a:xfrm>
            <a:off x="1523999" y="1062817"/>
            <a:ext cx="9144001" cy="765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 userDrawn="1">
            <p:ph type="body" idx="1"/>
          </p:nvPr>
        </p:nvSpPr>
        <p:spPr>
          <a:xfrm>
            <a:off x="1524000" y="1828799"/>
            <a:ext cx="9144000" cy="4572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 userDrawn="1">
            <p:ph type="dt" sz="half" idx="2"/>
          </p:nvPr>
        </p:nvSpPr>
        <p:spPr>
          <a:xfrm>
            <a:off x="9067800" y="6481760"/>
            <a:ext cx="10668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37CC0096-1860-4642-9CD2-0079EA5E7CD1}" type="datetimeFigureOut">
              <a:rPr lang="cs-CZ" smtClean="0"/>
              <a:pPr/>
              <a:t>18. 5. 2015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 userDrawn="1">
            <p:ph type="ftr" sz="quarter" idx="3"/>
          </p:nvPr>
        </p:nvSpPr>
        <p:spPr>
          <a:xfrm>
            <a:off x="1066800" y="6481760"/>
            <a:ext cx="78486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 userDrawn="1">
            <p:ph type="sldNum" sz="quarter" idx="4"/>
          </p:nvPr>
        </p:nvSpPr>
        <p:spPr>
          <a:xfrm>
            <a:off x="10287000" y="6481760"/>
            <a:ext cx="8382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E31375A4-56A4-47D6-9801-1991572033F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8" r:id="rId10"/>
    <p:sldLayoutId id="2147483658" r:id="rId11"/>
    <p:sldLayoutId id="2147483659" r:id="rId12"/>
    <p:sldLayoutId id="2147483669" r:id="rId13"/>
    <p:sldLayoutId id="2147483670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Wingdings" pitchFamily="2" charset="2"/>
        <a:buChar char="§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Wingdings" pitchFamily="2" charset="2"/>
        <a:buChar char="§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Wingdings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868680" indent="-182563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051560" indent="-18288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Wingdings" pitchFamily="2" charset="2"/>
        <a:buChar char="§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234440" indent="-182880" algn="l" defTabSz="914400" rtl="0" eaLnBrk="1" latinLnBrk="0" hangingPunct="1">
        <a:lnSpc>
          <a:spcPct val="90000"/>
        </a:lnSpc>
        <a:spcBef>
          <a:spcPts val="400"/>
        </a:spcBef>
        <a:buSzPct val="80000"/>
        <a:buFont typeface="Wingdings" pitchFamily="2" charset="2"/>
        <a:buChar char="§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417320" indent="-182880" algn="l" defTabSz="914400" rtl="0" eaLnBrk="1" latinLnBrk="0" hangingPunct="1">
        <a:lnSpc>
          <a:spcPct val="90000"/>
        </a:lnSpc>
        <a:spcBef>
          <a:spcPts val="400"/>
        </a:spcBef>
        <a:buSzPct val="80000"/>
        <a:buFont typeface="Wingdings" pitchFamily="2" charset="2"/>
        <a:buChar char="§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600200" indent="-182880" algn="l" defTabSz="914400" rtl="0" eaLnBrk="1" latinLnBrk="0" hangingPunct="1">
        <a:lnSpc>
          <a:spcPct val="90000"/>
        </a:lnSpc>
        <a:spcBef>
          <a:spcPts val="400"/>
        </a:spcBef>
        <a:buSzPct val="80000"/>
        <a:buFont typeface="Wingdings" pitchFamily="2" charset="2"/>
        <a:buChar char="§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83080" indent="-182880" algn="l" defTabSz="914400" rtl="0" eaLnBrk="1" latinLnBrk="0" hangingPunct="1">
        <a:lnSpc>
          <a:spcPct val="90000"/>
        </a:lnSpc>
        <a:spcBef>
          <a:spcPts val="400"/>
        </a:spcBef>
        <a:buSzPct val="80000"/>
        <a:buFont typeface="Wingdings" pitchFamily="2" charset="2"/>
        <a:buChar char="§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72">
          <p15:clr>
            <a:srgbClr val="F26B43"/>
          </p15:clr>
        </p15:guide>
        <p15:guide id="4" pos="7008">
          <p15:clr>
            <a:srgbClr val="F26B43"/>
          </p15:clr>
        </p15:guide>
        <p15:guide id="5" orient="horz" pos="1152">
          <p15:clr>
            <a:srgbClr val="F26B43"/>
          </p15:clr>
        </p15:guide>
        <p15:guide id="6" orient="horz" pos="4032">
          <p15:clr>
            <a:srgbClr val="F26B43"/>
          </p15:clr>
        </p15:guide>
        <p15:guide id="7" pos="960">
          <p15:clr>
            <a:srgbClr val="F26B43"/>
          </p15:clr>
        </p15:guide>
        <p15:guide id="8" pos="6720">
          <p15:clr>
            <a:srgbClr val="F26B43"/>
          </p15:clr>
        </p15:guide>
        <p15:guide id="9" pos="384">
          <p15:clr>
            <a:srgbClr val="F26B43"/>
          </p15:clr>
        </p15:guide>
        <p15:guide id="10" orient="horz" pos="2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chart" Target="../charts/chart1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3472" y="2708920"/>
            <a:ext cx="9144001" cy="765982"/>
          </a:xfrm>
        </p:spPr>
        <p:txBody>
          <a:bodyPr/>
          <a:lstStyle/>
          <a:p>
            <a:pPr algn="ctr"/>
            <a:r>
              <a:rPr lang="cs-CZ" dirty="0" smtClean="0"/>
              <a:t>Léčiva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783632" y="155679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/>
              <a:t>Dotkněte se inovací</a:t>
            </a:r>
            <a:br>
              <a:rPr lang="cs-CZ" dirty="0"/>
            </a:br>
            <a:r>
              <a:rPr lang="cs-CZ" dirty="0"/>
              <a:t>CZ.1.07/1.3.00/51.0024</a:t>
            </a:r>
            <a:r>
              <a:rPr lang="cs-CZ" sz="2400" dirty="0"/>
              <a:t/>
            </a:r>
            <a:br>
              <a:rPr lang="cs-CZ" sz="24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406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Gymnázium Dr. Emila Holuba Holice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Miloslava Koláčková</a:t>
            </a:r>
            <a:endParaRPr lang="cs-CZ" dirty="0" smtClean="0"/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Chemie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 smtClean="0"/>
              <a:t>Materiál je určen pro žáky 3.ročníku gymnázia.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Týká se využití chemických látek v praxi.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911424" y="1124744"/>
            <a:ext cx="10684768" cy="612000"/>
          </a:xfrm>
          <a:prstGeom prst="rect">
            <a:avLst/>
          </a:prstGeom>
        </p:spPr>
        <p:txBody>
          <a:bodyPr vert="horz" lIns="121920" tIns="60960" rIns="121920" bIns="6096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4267" b="1" dirty="0"/>
              <a:t>Základní informace</a:t>
            </a:r>
            <a:endParaRPr lang="cs-CZ" sz="4267" b="1" dirty="0"/>
          </a:p>
        </p:txBody>
      </p:sp>
    </p:spTree>
    <p:extLst>
      <p:ext uri="{BB962C8B-B14F-4D97-AF65-F5344CB8AC3E}">
        <p14:creationId xmlns:p14="http://schemas.microsoft.com/office/powerpoint/2010/main" val="2630160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/>
              <a:t>Materiál je určen </a:t>
            </a:r>
            <a:r>
              <a:rPr lang="cs-CZ" i="1" dirty="0" smtClean="0"/>
              <a:t>pro výkladovou hodinu chemie.</a:t>
            </a:r>
            <a:endParaRPr lang="cs-CZ" i="1" dirty="0"/>
          </a:p>
          <a:p>
            <a:r>
              <a:rPr lang="cs-CZ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/>
              <a:t>Využití chemických látek v praxi. Základní dělení léčiv a jejich využití.</a:t>
            </a:r>
            <a:endParaRPr lang="cs-CZ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19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1928" y="620688"/>
            <a:ext cx="10058400" cy="1325880"/>
          </a:xfrm>
        </p:spPr>
        <p:txBody>
          <a:bodyPr/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Podle typu účinku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22381648"/>
              </p:ext>
            </p:extLst>
          </p:nvPr>
        </p:nvGraphicFramePr>
        <p:xfrm>
          <a:off x="1066800" y="2590800"/>
          <a:ext cx="48006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Podle spektra účinku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241485046"/>
              </p:ext>
            </p:extLst>
          </p:nvPr>
        </p:nvGraphicFramePr>
        <p:xfrm>
          <a:off x="6324600" y="2590800"/>
          <a:ext cx="5604048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672064" y="378904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dirty="0" err="1">
                <a:solidFill>
                  <a:schemeClr val="bg1"/>
                </a:solidFill>
              </a:rPr>
              <a:t>Úzkospektrální</a:t>
            </a:r>
            <a:endParaRPr lang="cs-CZ" sz="1600" dirty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24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Antibiotika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6721865"/>
              </p:ext>
            </p:extLst>
          </p:nvPr>
        </p:nvGraphicFramePr>
        <p:xfrm>
          <a:off x="5231904" y="2060848"/>
          <a:ext cx="6172200" cy="4304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 anchor="ctr"/>
          <a:lstStyle/>
          <a:p>
            <a:r>
              <a:rPr lang="cs-CZ" dirty="0" smtClean="0"/>
              <a:t>Usmrcuje některé mikroorganismy nebo brání jejich růstu</a:t>
            </a:r>
          </a:p>
          <a:p>
            <a:r>
              <a:rPr lang="cs-CZ" dirty="0" smtClean="0"/>
              <a:t>Působí proti bakteriím houbám a parazitickým prvokům</a:t>
            </a:r>
          </a:p>
          <a:p>
            <a:endParaRPr lang="cs-CZ" dirty="0"/>
          </a:p>
        </p:txBody>
      </p:sp>
      <p:graphicFrame>
        <p:nvGraphicFramePr>
          <p:cNvPr id="6" name="Zástupný symbol pro obsah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65852887"/>
              </p:ext>
            </p:extLst>
          </p:nvPr>
        </p:nvGraphicFramePr>
        <p:xfrm>
          <a:off x="-240704" y="4149080"/>
          <a:ext cx="5472608" cy="24477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4123391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Antivirotika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47218"/>
              </p:ext>
            </p:extLst>
          </p:nvPr>
        </p:nvGraphicFramePr>
        <p:xfrm>
          <a:off x="5183188" y="1561034"/>
          <a:ext cx="6172200" cy="4303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839788" y="1556792"/>
            <a:ext cx="3932237" cy="4312196"/>
          </a:xfrm>
        </p:spPr>
        <p:txBody>
          <a:bodyPr/>
          <a:lstStyle/>
          <a:p>
            <a:r>
              <a:rPr lang="cs-CZ" dirty="0" smtClean="0"/>
              <a:t>Léčivý přípravek účinkující proti virům</a:t>
            </a:r>
          </a:p>
          <a:p>
            <a:r>
              <a:rPr lang="cs-CZ" dirty="0" smtClean="0"/>
              <a:t>Blokování receptorů na buňkách</a:t>
            </a:r>
          </a:p>
          <a:p>
            <a:r>
              <a:rPr lang="cs-CZ" dirty="0" smtClean="0"/>
              <a:t>Zabránění syntézy DNA či RNA viru s nukleovou kyselinou buňky</a:t>
            </a:r>
          </a:p>
        </p:txBody>
      </p:sp>
    </p:spTree>
    <p:extLst>
      <p:ext uri="{BB962C8B-B14F-4D97-AF65-F5344CB8AC3E}">
        <p14:creationId xmlns:p14="http://schemas.microsoft.com/office/powerpoint/2010/main" val="305271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Antimykotika</a:t>
            </a:r>
            <a:endParaRPr lang="cs-CZ" dirty="0"/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845916"/>
              </p:ext>
            </p:extLst>
          </p:nvPr>
        </p:nvGraphicFramePr>
        <p:xfrm>
          <a:off x="5183188" y="1557338"/>
          <a:ext cx="6172200" cy="4303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689840" y="1556792"/>
            <a:ext cx="3932237" cy="4312196"/>
          </a:xfrm>
        </p:spPr>
        <p:txBody>
          <a:bodyPr/>
          <a:lstStyle/>
          <a:p>
            <a:r>
              <a:rPr lang="cs-CZ" smtClean="0"/>
              <a:t>Účinkuje proti kvasinkám, kvasinkovým mikroorganismům a plísním</a:t>
            </a:r>
          </a:p>
          <a:p>
            <a:r>
              <a:rPr lang="cs-CZ" smtClean="0"/>
              <a:t>Brání vzniku ergosterolu</a:t>
            </a:r>
          </a:p>
          <a:p>
            <a:r>
              <a:rPr lang="cs-CZ" smtClean="0"/>
              <a:t>Rozklad buněčné stěny</a:t>
            </a:r>
          </a:p>
          <a:p>
            <a:r>
              <a:rPr lang="cs-CZ" smtClean="0">
                <a:solidFill>
                  <a:schemeClr val="accent1"/>
                </a:solidFill>
              </a:rPr>
              <a:t>Kvůli funkci jsou často toxická i pro pacienta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39788" y="5016848"/>
            <a:ext cx="1296272" cy="12964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Lokální mykózy</a:t>
            </a:r>
            <a:endParaRPr lang="cs-CZ" sz="1600" dirty="0"/>
          </a:p>
        </p:txBody>
      </p:sp>
      <p:sp>
        <p:nvSpPr>
          <p:cNvPr id="9" name="Ovál 8"/>
          <p:cNvSpPr/>
          <p:nvPr/>
        </p:nvSpPr>
        <p:spPr>
          <a:xfrm>
            <a:off x="3325805" y="5016848"/>
            <a:ext cx="1296272" cy="129641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Systémové mykózy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9882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Antipyretika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390486"/>
              </p:ext>
            </p:extLst>
          </p:nvPr>
        </p:nvGraphicFramePr>
        <p:xfrm>
          <a:off x="5183188" y="1557338"/>
          <a:ext cx="6172200" cy="4303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Léčiva snižující horečku</a:t>
            </a:r>
          </a:p>
          <a:p>
            <a:r>
              <a:rPr lang="cs-CZ" dirty="0" smtClean="0"/>
              <a:t>Místo nich se dají použít i některá analgetika nebo nesteroidní protizánětlivé léky</a:t>
            </a:r>
          </a:p>
          <a:p>
            <a:r>
              <a:rPr lang="cs-CZ" dirty="0" smtClean="0"/>
              <a:t>Patří sem i některé rostlinné drogy:</a:t>
            </a:r>
          </a:p>
          <a:p>
            <a:pPr lvl="1"/>
            <a:r>
              <a:rPr lang="cs-CZ" dirty="0" smtClean="0"/>
              <a:t>Vrbová kůra, nať tužebníku</a:t>
            </a:r>
          </a:p>
        </p:txBody>
      </p:sp>
    </p:spTree>
    <p:extLst>
      <p:ext uri="{BB962C8B-B14F-4D97-AF65-F5344CB8AC3E}">
        <p14:creationId xmlns:p14="http://schemas.microsoft.com/office/powerpoint/2010/main" val="334248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1424" y="1124744"/>
            <a:ext cx="10684768" cy="612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1424" y="1892831"/>
            <a:ext cx="10670976" cy="4233333"/>
          </a:xfrm>
        </p:spPr>
        <p:txBody>
          <a:bodyPr/>
          <a:lstStyle/>
          <a:p>
            <a:r>
              <a:rPr lang="cs-CZ" dirty="0" smtClean="0"/>
              <a:t>Konzultace s MUDr. P. Skálou.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546058"/>
      </p:ext>
    </p:extLst>
  </p:cSld>
  <p:clrMapOvr>
    <a:masterClrMapping/>
  </p:clrMapOvr>
</p:sld>
</file>

<file path=ppt/theme/theme1.xml><?xml version="1.0" encoding="utf-8"?>
<a:theme xmlns:a="http://schemas.openxmlformats.org/drawingml/2006/main" name="MedicalHealth_16x9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MedicalHealth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dicalHealth_16x9_TP102901021.potx" id="{4F6D0DCB-C1C6-447B-A5EF-663DB22015D8}" vid="{9A8E70B8-D8CA-4817-BC3E-F5BDBB02DF32}"/>
    </a:ext>
  </a:extLst>
</a:theme>
</file>

<file path=ppt/theme/theme2.xml><?xml version="1.0" encoding="utf-8"?>
<a:theme xmlns:a="http://schemas.openxmlformats.org/drawingml/2006/main" name="Office Theme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MedicalHealth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MedicalHealth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D45A98EF-AFBD-4156-994E-8E0D8893B9B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Prezentace se zdravotnickou tématikou (širokoúhlá)</Template>
  <TotalTime>0</TotalTime>
  <Words>248</Words>
  <Application>Microsoft Office PowerPoint</Application>
  <PresentationFormat>Širokoúhlá obrazovka</PresentationFormat>
  <Paragraphs>81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Franklin Gothic Medium</vt:lpstr>
      <vt:lpstr>Wingdings</vt:lpstr>
      <vt:lpstr>MedicalHealth_16x9</vt:lpstr>
      <vt:lpstr>Léčiva</vt:lpstr>
      <vt:lpstr>Prezentace aplikace PowerPoint</vt:lpstr>
      <vt:lpstr>Metodický pokyn</vt:lpstr>
      <vt:lpstr>Rozdělení</vt:lpstr>
      <vt:lpstr>Antibiotika</vt:lpstr>
      <vt:lpstr>Antivirotika</vt:lpstr>
      <vt:lpstr>Antimykotika</vt:lpstr>
      <vt:lpstr>Antipyretika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2015-03-10T14:29:51Z</dcterms:created>
  <dcterms:modified xsi:type="dcterms:W3CDTF">2015-05-18T14:18:56Z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TC029010249991</vt:lpwstr>
  </property>
</Properties>
</file>