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24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6469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5405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0617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63883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78456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41158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26272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08121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2002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39669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rketing-professionnel.fr/parole-expert/marketing-international-marque-suisse-201404.html" TargetMode="External"/><Relationship Id="rId7" Type="http://schemas.openxmlformats.org/officeDocument/2006/relationships/hyperlink" Target="http://fr.wikipedia.org/wiki/Couteau_suisse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r.wikipedia.org/wiki/Jet_d%27eau_de_Gen%C3%A8ve" TargetMode="External"/><Relationship Id="rId5" Type="http://schemas.openxmlformats.org/officeDocument/2006/relationships/hyperlink" Target="http://commons.wikimedia.org/wiki/File:Chateau_de_Chillon_2.jpg" TargetMode="External"/><Relationship Id="rId4" Type="http://schemas.openxmlformats.org/officeDocument/2006/relationships/hyperlink" Target="http://www.fromagesuisse.ca/info-fromage-suisse/pays-de-la-suisse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6000" b="1" dirty="0"/>
              <a:t>LA SUISSE</a:t>
            </a:r>
          </a:p>
          <a:p>
            <a:r>
              <a:rPr lang="cs-CZ" sz="2000" b="1" dirty="0"/>
              <a:t>la nature, les  villes, l´industrie, le tourisme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cs-CZ" dirty="0"/>
              <a:t>Škola: Gymnázium Dr. Emila Holuba</a:t>
            </a:r>
          </a:p>
          <a:p>
            <a:pPr algn="l"/>
            <a:r>
              <a:rPr lang="cs-CZ" dirty="0"/>
              <a:t>Autor: Mgr. Jana Doskočilová</a:t>
            </a:r>
          </a:p>
          <a:p>
            <a:pPr algn="l"/>
            <a:r>
              <a:rPr lang="cs-CZ" dirty="0"/>
              <a:t>Předmět: francouzský jazyk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materiál je určen pro výuku reálií frankofonních zemích v hodinách francouzštiny či francouzské konverzace</a:t>
            </a: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materiálem:</a:t>
            </a:r>
          </a:p>
          <a:p>
            <a:pPr marL="0" indent="0">
              <a:buNone/>
            </a:pPr>
            <a:r>
              <a:rPr lang="cs-CZ" sz="1800" i="1" dirty="0"/>
              <a:t>Materiál je určen pro výuku reálií francouzsky hovořících zemí </a:t>
            </a:r>
          </a:p>
          <a:p>
            <a:r>
              <a:rPr lang="cs-CZ" sz="1800" dirty="0"/>
              <a:t>Očekávání a cíle:</a:t>
            </a:r>
          </a:p>
          <a:p>
            <a:r>
              <a:rPr lang="cs-CZ" sz="1800" i="1" dirty="0"/>
              <a:t>Materiál usnadní učiteli výuku daného tématu buď s využitím tabletů nebo data projektoru , studenti dostanou ucelený přehled základních informací o Švýcarsku, mohou poté navázat vlastními podrobnějšími prezentacemi na jednotlivé kapitoly či doplnit informacemi, které snadno dohledají  při hodině na stránkách internetu.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La géographie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/>
              <a:t>au coeur de l´Europe</a:t>
            </a:r>
          </a:p>
          <a:p>
            <a:r>
              <a:rPr lang="cs-CZ"/>
              <a:t>pays voisins: l´Autriche, l´Allemagne, la France, l´Italie, le Liechtenstein</a:t>
            </a:r>
          </a:p>
          <a:p>
            <a:r>
              <a:rPr lang="cs-CZ"/>
              <a:t>frontieres naturelles: lac Léman, le Rhin, les Alpes</a:t>
            </a:r>
          </a:p>
          <a:p>
            <a:r>
              <a:rPr lang="cs-CZ"/>
              <a:t>paysage: varié (colines, valés, lacs, montagnes)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9061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 beautés naturelles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/>
              <a:t>chute d´eau du Rhin</a:t>
            </a:r>
          </a:p>
          <a:p>
            <a:r>
              <a:rPr lang="cs-CZ"/>
              <a:t>les patturages du Jura</a:t>
            </a:r>
          </a:p>
          <a:p>
            <a:r>
              <a:rPr lang="cs-CZ"/>
              <a:t>centres de ski( Davos, St. Moritz, Zermatt, Interlaken)</a:t>
            </a:r>
          </a:p>
          <a:p>
            <a:r>
              <a:rPr lang="cs-CZ"/>
              <a:t>le Cervin</a:t>
            </a:r>
          </a:p>
          <a:p>
            <a:r>
              <a:rPr lang="cs-CZ"/>
              <a:t>Le glacier d´Aletsch</a:t>
            </a:r>
          </a:p>
          <a:p>
            <a:r>
              <a:rPr lang="cs-CZ"/>
              <a:t>Le Piz Bernina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0566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villes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cs-CZ"/>
              <a:t>Berne</a:t>
            </a:r>
          </a:p>
          <a:p>
            <a:r>
              <a:rPr lang="cs-CZ"/>
              <a:t>Geneve</a:t>
            </a:r>
          </a:p>
          <a:p>
            <a:r>
              <a:rPr lang="cs-CZ"/>
              <a:t>Montreaux</a:t>
            </a:r>
          </a:p>
          <a:p>
            <a:r>
              <a:rPr lang="cs-CZ"/>
              <a:t>Zürich</a:t>
            </a:r>
          </a:p>
          <a:p>
            <a:r>
              <a:rPr lang="cs-CZ"/>
              <a:t>Lausanne</a:t>
            </a:r>
          </a:p>
          <a:p>
            <a:r>
              <a:rPr lang="cs-CZ"/>
              <a:t>Lucerne</a:t>
            </a:r>
          </a:p>
          <a:p>
            <a:r>
              <a:rPr lang="cs-CZ"/>
              <a:t>Bale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7609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produits typiques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cs-CZ"/>
              <a:t>fromage ( Emmental, Gruyere)</a:t>
            </a:r>
          </a:p>
          <a:p>
            <a:r>
              <a:rPr lang="cs-CZ"/>
              <a:t>yaourts</a:t>
            </a:r>
          </a:p>
          <a:p>
            <a:r>
              <a:rPr lang="cs-CZ"/>
              <a:t>Médicaments (Curaprox, Suisse Dent.....)</a:t>
            </a:r>
          </a:p>
          <a:p>
            <a:r>
              <a:rPr lang="cs-CZ"/>
              <a:t>montres ( Festina,  Rolex, Omega, Tissot, Swatch......)</a:t>
            </a:r>
          </a:p>
          <a:p>
            <a:r>
              <a:rPr lang="cs-CZ"/>
              <a:t>chocolat( Lindt)</a:t>
            </a:r>
          </a:p>
          <a:p>
            <a:r>
              <a:rPr lang="cs-CZ"/>
              <a:t>le couteau suisse (Victorinox)</a:t>
            </a:r>
          </a:p>
          <a:p>
            <a:pPr marL="0" indent="0">
              <a:buNone/>
            </a:pPr>
            <a:r>
              <a:rPr lang="cs-CZ">
                <a:solidFill>
                  <a:srgbClr val="000000"/>
                </a:solidFill>
                <a:latin typeface="Calibri"/>
              </a:rPr>
              <a:t> 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4232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administrative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/>
              <a:t>La confédération hélvétique</a:t>
            </a:r>
          </a:p>
          <a:p>
            <a:r>
              <a:rPr lang="cs-CZ"/>
              <a:t>26 cantons depuis 1848</a:t>
            </a:r>
          </a:p>
          <a:p>
            <a:r>
              <a:rPr lang="cs-CZ"/>
              <a:t>chaque canton est autonome</a:t>
            </a:r>
          </a:p>
          <a:p>
            <a:r>
              <a:rPr lang="cs-CZ"/>
              <a:t>les cantons ont tous leur propre parlament</a:t>
            </a:r>
          </a:p>
          <a:p>
            <a:r>
              <a:rPr lang="cs-CZ"/>
              <a:t>la Suisse ne fait pas partie de l´Union européenne</a:t>
            </a:r>
          </a:p>
          <a:p>
            <a:r>
              <a:rPr lang="cs-CZ"/>
              <a:t>l´état neutre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1322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quelques images</a:t>
            </a:r>
          </a:p>
        </p:txBody>
      </p:sp>
      <p:pic>
        <p:nvPicPr>
          <p:cNvPr id="5" name="Zástupný symbol pro obsah 4" descr="marketing-marque-suisse-620x40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67544" y="1296445"/>
            <a:ext cx="2469538" cy="1592385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6" name="Obrázek 5" descr="paysag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5912" y="3172447"/>
            <a:ext cx="2743200" cy="1124623"/>
          </a:xfrm>
          <a:prstGeom prst="rect">
            <a:avLst/>
          </a:prstGeom>
        </p:spPr>
      </p:pic>
      <p:pic>
        <p:nvPicPr>
          <p:cNvPr id="7" name="Obrázek 6" descr="800px-Chateau_de_Chillon_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44530" y="1350360"/>
            <a:ext cx="1963530" cy="1476469"/>
          </a:xfrm>
          <a:prstGeom prst="rect">
            <a:avLst/>
          </a:prstGeom>
        </p:spPr>
      </p:pic>
      <p:pic>
        <p:nvPicPr>
          <p:cNvPr id="8" name="Obrázek 7" descr="Jet-d'eau-Genèv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479685" y="1400341"/>
            <a:ext cx="2051842" cy="3075943"/>
          </a:xfrm>
          <a:prstGeom prst="rect">
            <a:avLst/>
          </a:prstGeom>
        </p:spPr>
      </p:pic>
      <p:pic>
        <p:nvPicPr>
          <p:cNvPr id="9" name="Obrázek 8" descr="Victorinox_Outrider_Malaysian_Army_Knife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097430" y="3089862"/>
            <a:ext cx="1626311" cy="115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513610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cs-CZ" dirty="0">
                <a:latin typeface="Calibri" charset="0"/>
                <a:hlinkClick r:id="rId3"/>
              </a:rPr>
              <a:t>http://</a:t>
            </a:r>
            <a:r>
              <a:rPr lang="cs-CZ" dirty="0" smtClean="0">
                <a:latin typeface="Calibri" charset="0"/>
                <a:hlinkClick r:id="rId3"/>
              </a:rPr>
              <a:t>www.marketing-</a:t>
            </a:r>
            <a:r>
              <a:rPr lang="cs-CZ" dirty="0" err="1" smtClean="0">
                <a:latin typeface="Calibri" charset="0"/>
                <a:hlinkClick r:id="rId3"/>
              </a:rPr>
              <a:t>professionnel.fr</a:t>
            </a:r>
            <a:r>
              <a:rPr lang="cs-CZ" dirty="0" smtClean="0">
                <a:latin typeface="Calibri" charset="0"/>
                <a:hlinkClick r:id="rId3"/>
              </a:rPr>
              <a:t>/parole-expert/marketing-</a:t>
            </a:r>
            <a:r>
              <a:rPr lang="cs-CZ" dirty="0" err="1" smtClean="0">
                <a:latin typeface="Calibri" charset="0"/>
                <a:hlinkClick r:id="rId3"/>
              </a:rPr>
              <a:t>international</a:t>
            </a:r>
            <a:r>
              <a:rPr lang="cs-CZ" dirty="0" smtClean="0">
                <a:latin typeface="Calibri" charset="0"/>
                <a:hlinkClick r:id="rId3"/>
              </a:rPr>
              <a:t>-</a:t>
            </a:r>
            <a:r>
              <a:rPr lang="cs-CZ" dirty="0" err="1" smtClean="0">
                <a:latin typeface="Calibri" charset="0"/>
                <a:hlinkClick r:id="rId3"/>
              </a:rPr>
              <a:t>marque</a:t>
            </a:r>
            <a:r>
              <a:rPr lang="cs-CZ" dirty="0" smtClean="0">
                <a:latin typeface="Calibri" charset="0"/>
                <a:hlinkClick r:id="rId3"/>
              </a:rPr>
              <a:t>-</a:t>
            </a:r>
            <a:r>
              <a:rPr lang="cs-CZ" dirty="0" err="1" smtClean="0">
                <a:latin typeface="Calibri" charset="0"/>
                <a:hlinkClick r:id="rId3"/>
              </a:rPr>
              <a:t>suisse</a:t>
            </a:r>
            <a:r>
              <a:rPr lang="cs-CZ" smtClean="0">
                <a:latin typeface="Calibri" charset="0"/>
                <a:hlinkClick r:id="rId3"/>
              </a:rPr>
              <a:t>-201404.html</a:t>
            </a:r>
            <a:r>
              <a:rPr lang="cs-CZ" smtClean="0">
                <a:latin typeface="Calibri" charset="0"/>
              </a:rPr>
              <a:t> </a:t>
            </a:r>
            <a:endParaRPr lang="cs-CZ" dirty="0"/>
          </a:p>
          <a:p>
            <a:r>
              <a:rPr lang="cs-CZ" dirty="0">
                <a:latin typeface="Calibri" charset="0"/>
                <a:hlinkClick r:id="rId4"/>
              </a:rPr>
              <a:t>http://</a:t>
            </a:r>
            <a:r>
              <a:rPr lang="cs-CZ" dirty="0" smtClean="0">
                <a:latin typeface="Calibri" charset="0"/>
                <a:hlinkClick r:id="rId4"/>
              </a:rPr>
              <a:t>www.</a:t>
            </a:r>
            <a:r>
              <a:rPr lang="cs-CZ" dirty="0" err="1" smtClean="0">
                <a:latin typeface="Calibri" charset="0"/>
                <a:hlinkClick r:id="rId4"/>
              </a:rPr>
              <a:t>fromagesuisse.ca</a:t>
            </a:r>
            <a:r>
              <a:rPr lang="cs-CZ" dirty="0" smtClean="0">
                <a:latin typeface="Calibri" charset="0"/>
                <a:hlinkClick r:id="rId4"/>
              </a:rPr>
              <a:t>/</a:t>
            </a:r>
            <a:r>
              <a:rPr lang="cs-CZ" dirty="0" err="1" smtClean="0">
                <a:latin typeface="Calibri" charset="0"/>
                <a:hlinkClick r:id="rId4"/>
              </a:rPr>
              <a:t>info</a:t>
            </a:r>
            <a:r>
              <a:rPr lang="cs-CZ" dirty="0" smtClean="0">
                <a:latin typeface="Calibri" charset="0"/>
                <a:hlinkClick r:id="rId4"/>
              </a:rPr>
              <a:t>-</a:t>
            </a:r>
            <a:r>
              <a:rPr lang="cs-CZ" dirty="0" err="1" smtClean="0">
                <a:latin typeface="Calibri" charset="0"/>
                <a:hlinkClick r:id="rId4"/>
              </a:rPr>
              <a:t>fromage</a:t>
            </a:r>
            <a:r>
              <a:rPr lang="cs-CZ" dirty="0" smtClean="0">
                <a:latin typeface="Calibri" charset="0"/>
                <a:hlinkClick r:id="rId4"/>
              </a:rPr>
              <a:t>-</a:t>
            </a:r>
            <a:r>
              <a:rPr lang="cs-CZ" dirty="0" err="1" smtClean="0">
                <a:latin typeface="Calibri" charset="0"/>
                <a:hlinkClick r:id="rId4"/>
              </a:rPr>
              <a:t>suisse</a:t>
            </a:r>
            <a:r>
              <a:rPr lang="cs-CZ" dirty="0" smtClean="0">
                <a:latin typeface="Calibri" charset="0"/>
                <a:hlinkClick r:id="rId4"/>
              </a:rPr>
              <a:t>/</a:t>
            </a:r>
            <a:r>
              <a:rPr lang="cs-CZ" dirty="0" err="1" smtClean="0">
                <a:latin typeface="Calibri" charset="0"/>
                <a:hlinkClick r:id="rId4"/>
              </a:rPr>
              <a:t>pays</a:t>
            </a:r>
            <a:r>
              <a:rPr lang="cs-CZ" dirty="0" smtClean="0">
                <a:latin typeface="Calibri" charset="0"/>
                <a:hlinkClick r:id="rId4"/>
              </a:rPr>
              <a:t>-de-la-</a:t>
            </a:r>
            <a:r>
              <a:rPr lang="cs-CZ" dirty="0" err="1" smtClean="0">
                <a:latin typeface="Calibri" charset="0"/>
                <a:hlinkClick r:id="rId4"/>
              </a:rPr>
              <a:t>suisse.php</a:t>
            </a:r>
            <a:endParaRPr lang="cs-CZ" dirty="0">
              <a:latin typeface="Calibri" charset="0"/>
              <a:hlinkClick r:id="rId4"/>
            </a:endParaRPr>
          </a:p>
          <a:p>
            <a:r>
              <a:rPr lang="cs-CZ" dirty="0">
                <a:latin typeface="Calibri" charset="0"/>
                <a:hlinkClick r:id="rId5"/>
              </a:rPr>
              <a:t>http://</a:t>
            </a:r>
            <a:r>
              <a:rPr lang="cs-CZ" dirty="0" smtClean="0">
                <a:latin typeface="Calibri" charset="0"/>
                <a:hlinkClick r:id="rId5"/>
              </a:rPr>
              <a:t>commons.wikimedia.org/wiki/File:Chateau_de_Chillon_2.jpg</a:t>
            </a:r>
            <a:r>
              <a:rPr lang="cs-CZ" dirty="0" smtClean="0">
                <a:latin typeface="Calibri" charset="0"/>
              </a:rPr>
              <a:t> </a:t>
            </a:r>
            <a:endParaRPr lang="cs-CZ" dirty="0">
              <a:latin typeface="Calibri" charset="0"/>
            </a:endParaRPr>
          </a:p>
          <a:p>
            <a:r>
              <a:rPr lang="cs-CZ" dirty="0" smtClean="0">
                <a:latin typeface="Calibri" charset="0"/>
                <a:hlinkClick r:id="rId6"/>
              </a:rPr>
              <a:t>http://fr.</a:t>
            </a:r>
            <a:r>
              <a:rPr lang="cs-CZ" dirty="0" err="1" smtClean="0">
                <a:latin typeface="Calibri" charset="0"/>
                <a:hlinkClick r:id="rId6"/>
              </a:rPr>
              <a:t>wikipedia.org</a:t>
            </a:r>
            <a:r>
              <a:rPr lang="cs-CZ" dirty="0" smtClean="0">
                <a:latin typeface="Calibri" charset="0"/>
                <a:hlinkClick r:id="rId6"/>
              </a:rPr>
              <a:t>/</a:t>
            </a:r>
            <a:r>
              <a:rPr lang="cs-CZ" dirty="0" err="1" smtClean="0">
                <a:latin typeface="Calibri" charset="0"/>
                <a:hlinkClick r:id="rId6"/>
              </a:rPr>
              <a:t>wiki</a:t>
            </a:r>
            <a:r>
              <a:rPr lang="cs-CZ" dirty="0" smtClean="0">
                <a:latin typeface="Calibri" charset="0"/>
                <a:hlinkClick r:id="rId6"/>
              </a:rPr>
              <a:t>/Jet_d%27eau_de_Gen%C3%A8ve#/</a:t>
            </a:r>
            <a:r>
              <a:rPr lang="cs-CZ" dirty="0" smtClean="0">
                <a:latin typeface="Calibri" charset="0"/>
                <a:hlinkClick r:id="rId6"/>
              </a:rPr>
              <a:t>media/</a:t>
            </a:r>
            <a:r>
              <a:rPr lang="cs-CZ" dirty="0" err="1" smtClean="0">
                <a:latin typeface="Calibri" charset="0"/>
                <a:hlinkClick r:id="rId6"/>
              </a:rPr>
              <a:t>File</a:t>
            </a:r>
            <a:r>
              <a:rPr lang="cs-CZ" dirty="0" smtClean="0">
                <a:latin typeface="Calibri" charset="0"/>
                <a:hlinkClick r:id="rId6"/>
              </a:rPr>
              <a:t>:Jet-d%27eau-Gen%C3%A8ve.jpg</a:t>
            </a:r>
            <a:endParaRPr lang="cs-CZ" dirty="0" smtClean="0">
              <a:latin typeface="Calibri" charset="0"/>
            </a:endParaRPr>
          </a:p>
          <a:p>
            <a:r>
              <a:rPr lang="cs-CZ" dirty="0" smtClean="0">
                <a:latin typeface="Calibri" charset="0"/>
                <a:hlinkClick r:id="rId7"/>
              </a:rPr>
              <a:t>http://fr.</a:t>
            </a:r>
            <a:r>
              <a:rPr lang="cs-CZ" dirty="0" err="1" smtClean="0">
                <a:latin typeface="Calibri" charset="0"/>
                <a:hlinkClick r:id="rId7"/>
              </a:rPr>
              <a:t>wikipedia.org</a:t>
            </a:r>
            <a:r>
              <a:rPr lang="cs-CZ" dirty="0" smtClean="0">
                <a:latin typeface="Calibri" charset="0"/>
                <a:hlinkClick r:id="rId7"/>
              </a:rPr>
              <a:t>/</a:t>
            </a:r>
            <a:r>
              <a:rPr lang="cs-CZ" dirty="0" err="1" smtClean="0">
                <a:latin typeface="Calibri" charset="0"/>
                <a:hlinkClick r:id="rId7"/>
              </a:rPr>
              <a:t>wiki</a:t>
            </a:r>
            <a:r>
              <a:rPr lang="cs-CZ" dirty="0" smtClean="0">
                <a:latin typeface="Calibri" charset="0"/>
                <a:hlinkClick r:id="rId7"/>
              </a:rPr>
              <a:t>/</a:t>
            </a:r>
            <a:r>
              <a:rPr lang="cs-CZ" dirty="0" err="1" smtClean="0">
                <a:latin typeface="Calibri" charset="0"/>
                <a:hlinkClick r:id="rId7"/>
              </a:rPr>
              <a:t>Couteau</a:t>
            </a:r>
            <a:r>
              <a:rPr lang="cs-CZ" dirty="0" smtClean="0">
                <a:latin typeface="Calibri" charset="0"/>
                <a:hlinkClick r:id="rId7"/>
              </a:rPr>
              <a:t>_</a:t>
            </a:r>
            <a:r>
              <a:rPr lang="cs-CZ" dirty="0" err="1" smtClean="0">
                <a:latin typeface="Calibri" charset="0"/>
                <a:hlinkClick r:id="rId7"/>
              </a:rPr>
              <a:t>suisse</a:t>
            </a:r>
            <a:r>
              <a:rPr lang="cs-CZ" dirty="0" smtClean="0">
                <a:latin typeface="Calibri" charset="0"/>
                <a:hlinkClick r:id="rId7"/>
              </a:rPr>
              <a:t>#/</a:t>
            </a:r>
            <a:r>
              <a:rPr lang="cs-CZ" dirty="0" smtClean="0">
                <a:latin typeface="Calibri" charset="0"/>
                <a:hlinkClick r:id="rId7"/>
              </a:rPr>
              <a:t>media/</a:t>
            </a:r>
            <a:r>
              <a:rPr lang="cs-CZ" dirty="0" err="1" smtClean="0">
                <a:latin typeface="Calibri" charset="0"/>
                <a:hlinkClick r:id="rId7"/>
              </a:rPr>
              <a:t>File</a:t>
            </a:r>
            <a:r>
              <a:rPr lang="cs-CZ" dirty="0" smtClean="0">
                <a:latin typeface="Calibri" charset="0"/>
                <a:hlinkClick r:id="rId7"/>
              </a:rPr>
              <a:t>:</a:t>
            </a:r>
            <a:r>
              <a:rPr lang="cs-CZ" dirty="0" err="1" smtClean="0">
                <a:latin typeface="Calibri" charset="0"/>
                <a:hlinkClick r:id="rId7"/>
              </a:rPr>
              <a:t>Victorinox</a:t>
            </a:r>
            <a:r>
              <a:rPr lang="cs-CZ" dirty="0" smtClean="0">
                <a:latin typeface="Calibri" charset="0"/>
                <a:hlinkClick r:id="rId7"/>
              </a:rPr>
              <a:t>_</a:t>
            </a:r>
            <a:r>
              <a:rPr lang="cs-CZ" dirty="0" err="1" smtClean="0">
                <a:latin typeface="Calibri" charset="0"/>
                <a:hlinkClick r:id="rId7"/>
              </a:rPr>
              <a:t>Outrider</a:t>
            </a:r>
            <a:r>
              <a:rPr lang="cs-CZ" dirty="0" smtClean="0">
                <a:latin typeface="Calibri" charset="0"/>
                <a:hlinkClick r:id="rId7"/>
              </a:rPr>
              <a:t>_</a:t>
            </a:r>
            <a:r>
              <a:rPr lang="cs-CZ" dirty="0" err="1" smtClean="0">
                <a:latin typeface="Calibri" charset="0"/>
                <a:hlinkClick r:id="rId7"/>
              </a:rPr>
              <a:t>Malaysian</a:t>
            </a:r>
            <a:r>
              <a:rPr lang="cs-CZ" dirty="0" smtClean="0">
                <a:latin typeface="Calibri" charset="0"/>
                <a:hlinkClick r:id="rId7"/>
              </a:rPr>
              <a:t>_</a:t>
            </a:r>
            <a:r>
              <a:rPr lang="cs-CZ" dirty="0" err="1" smtClean="0">
                <a:latin typeface="Calibri" charset="0"/>
                <a:hlinkClick r:id="rId7"/>
              </a:rPr>
              <a:t>Army</a:t>
            </a:r>
            <a:r>
              <a:rPr lang="cs-CZ" dirty="0" smtClean="0">
                <a:latin typeface="Calibri" charset="0"/>
                <a:hlinkClick r:id="rId7"/>
              </a:rPr>
              <a:t>_</a:t>
            </a:r>
            <a:r>
              <a:rPr lang="cs-CZ" dirty="0" err="1" smtClean="0">
                <a:latin typeface="Calibri" charset="0"/>
                <a:hlinkClick r:id="rId7"/>
              </a:rPr>
              <a:t>Knife.JPG</a:t>
            </a:r>
            <a:r>
              <a:rPr lang="cs-CZ" dirty="0" smtClean="0">
                <a:latin typeface="Calibri" charset="0"/>
              </a:rPr>
              <a:t> </a:t>
            </a:r>
            <a:endParaRPr lang="cs-CZ" dirty="0">
              <a:latin typeface="Calibri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</TotalTime>
  <Words>301</Words>
  <Application>Microsoft Office PowerPoint</Application>
  <PresentationFormat>Předvádění na obrazovce (16:9)</PresentationFormat>
  <Paragraphs>70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boxed_powerpoint_16x9_2012-08</vt:lpstr>
      <vt:lpstr>  Dotkněte se inovací CZ.1.07/1.3.00/51.0024  </vt:lpstr>
      <vt:lpstr>Snímek 2</vt:lpstr>
      <vt:lpstr>Metodický pokyn</vt:lpstr>
      <vt:lpstr>La géographie</vt:lpstr>
      <vt:lpstr> beautés naturelles</vt:lpstr>
      <vt:lpstr>villes</vt:lpstr>
      <vt:lpstr>produits typiques</vt:lpstr>
      <vt:lpstr>administrative</vt:lpstr>
      <vt:lpstr>quelques images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20</cp:revision>
  <dcterms:created xsi:type="dcterms:W3CDTF">2014-10-07T08:27:59Z</dcterms:created>
  <dcterms:modified xsi:type="dcterms:W3CDTF">2015-06-10T11:10:32Z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