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310" r:id="rId5"/>
    <p:sldId id="326" r:id="rId6"/>
    <p:sldId id="325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24" r:id="rId20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70" d="100"/>
          <a:sy n="70" d="100"/>
        </p:scale>
        <p:origin x="-1152" y="-6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18. 5. 2015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18. 5. 2015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altLang="cs-CZ" sz="3600" b="1" dirty="0"/>
              <a:t>Vyhledávání na internetu </a:t>
            </a:r>
            <a:br>
              <a:rPr lang="cs-CZ" altLang="cs-CZ" sz="3600" b="1" dirty="0"/>
            </a:br>
            <a:r>
              <a:rPr lang="cs-CZ" altLang="cs-CZ" sz="3600" b="1" dirty="0"/>
              <a:t>Tipy a triky</a:t>
            </a:r>
            <a:endParaRPr lang="cs-CZ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Převody jednotek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6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92" y="2931790"/>
            <a:ext cx="76009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Zástupný symbol pro obsa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868239"/>
            <a:ext cx="76962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37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Vyhledávání definice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400" dirty="0"/>
              <a:t>klíčové slovo </a:t>
            </a:r>
            <a:r>
              <a:rPr lang="cs-CZ" altLang="cs-CZ" sz="2400" i="1" dirty="0"/>
              <a:t>definice: </a:t>
            </a:r>
            <a:r>
              <a:rPr lang="cs-CZ" altLang="cs-CZ" sz="2400" dirty="0"/>
              <a:t>nebo </a:t>
            </a:r>
            <a:r>
              <a:rPr lang="cs-CZ" altLang="cs-CZ" sz="2400" i="1" dirty="0" err="1"/>
              <a:t>define</a:t>
            </a:r>
            <a:r>
              <a:rPr lang="cs-CZ" altLang="cs-CZ" sz="2400" i="1" dirty="0"/>
              <a:t>: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83718"/>
            <a:ext cx="75438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415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Vyhledávání obrázků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1491630"/>
            <a:ext cx="7496175" cy="1428750"/>
          </a:xfrm>
        </p:spPr>
      </p:pic>
    </p:spTree>
    <p:extLst>
      <p:ext uri="{BB962C8B-B14F-4D97-AF65-F5344CB8AC3E}">
        <p14:creationId xmlns:p14="http://schemas.microsoft.com/office/powerpoint/2010/main" val="1827283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Výpočty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400" dirty="0"/>
              <a:t>zadáme do vyhledávače jednoduchý matematický příklad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923678"/>
            <a:ext cx="3384749" cy="265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470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 pobavení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altLang="cs-CZ" sz="2000" dirty="0"/>
              <a:t>zadejte do vyhledávání obrázků Google tento text: </a:t>
            </a:r>
            <a:r>
              <a:rPr lang="cs-CZ" altLang="cs-CZ" sz="2000" dirty="0" err="1"/>
              <a:t>atari</a:t>
            </a:r>
            <a:r>
              <a:rPr lang="cs-CZ" altLang="cs-CZ" sz="2000" dirty="0"/>
              <a:t> </a:t>
            </a:r>
            <a:r>
              <a:rPr lang="cs-CZ" altLang="cs-CZ" sz="2000" dirty="0" err="1"/>
              <a:t>breakout</a:t>
            </a:r>
            <a:endParaRPr lang="cs-CZ" altLang="cs-CZ" sz="2000" dirty="0"/>
          </a:p>
          <a:p>
            <a:pPr>
              <a:spcBef>
                <a:spcPct val="0"/>
              </a:spcBef>
            </a:pPr>
            <a:r>
              <a:rPr lang="cs-CZ" altLang="cs-CZ" sz="2000" dirty="0"/>
              <a:t>Co Vám vyhledávač zobrazí?</a:t>
            </a:r>
          </a:p>
          <a:p>
            <a:pPr>
              <a:spcBef>
                <a:spcPct val="0"/>
              </a:spcBef>
            </a:pPr>
            <a:endParaRPr lang="cs-CZ" altLang="cs-CZ" sz="2400" dirty="0"/>
          </a:p>
          <a:p>
            <a:endParaRPr lang="cs-CZ" sz="2400" dirty="0"/>
          </a:p>
          <a:p>
            <a:endParaRPr lang="cs-CZ" sz="2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572" y="2355726"/>
            <a:ext cx="744855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59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 pobavení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400" dirty="0"/>
              <a:t>zadejte do vyhledávače Google tento text: </a:t>
            </a:r>
            <a:r>
              <a:rPr lang="cs-CZ" altLang="cs-CZ" sz="2400" i="1" dirty="0"/>
              <a:t>do a </a:t>
            </a:r>
            <a:r>
              <a:rPr lang="cs-CZ" altLang="cs-CZ" sz="2400" i="1" dirty="0" err="1"/>
              <a:t>barrel</a:t>
            </a:r>
            <a:r>
              <a:rPr lang="cs-CZ" altLang="cs-CZ" sz="2400" i="1" dirty="0"/>
              <a:t> </a:t>
            </a:r>
            <a:r>
              <a:rPr lang="cs-CZ" altLang="cs-CZ" sz="2400" i="1" dirty="0" err="1"/>
              <a:t>roll</a:t>
            </a:r>
            <a:endParaRPr lang="cs-CZ" altLang="cs-CZ" sz="2400" i="1" dirty="0"/>
          </a:p>
          <a:p>
            <a:endParaRPr lang="cs-CZ" sz="2400" dirty="0"/>
          </a:p>
          <a:p>
            <a:endParaRPr lang="cs-CZ" sz="2400" dirty="0"/>
          </a:p>
          <a:p>
            <a:r>
              <a:rPr lang="cs-CZ" altLang="cs-CZ" sz="2400" dirty="0"/>
              <a:t>zadejte do vyhledávače Google tento text: </a:t>
            </a:r>
            <a:r>
              <a:rPr lang="cs-CZ" altLang="cs-CZ" sz="2400" i="1" dirty="0" err="1"/>
              <a:t>zerg</a:t>
            </a:r>
            <a:r>
              <a:rPr lang="cs-CZ" altLang="cs-CZ" sz="2400" i="1" dirty="0"/>
              <a:t> </a:t>
            </a:r>
            <a:r>
              <a:rPr lang="cs-CZ" altLang="cs-CZ" sz="2400" i="1" dirty="0" err="1"/>
              <a:t>rush</a:t>
            </a:r>
            <a:endParaRPr lang="cs-CZ" altLang="cs-CZ" sz="2400" i="1" dirty="0"/>
          </a:p>
          <a:p>
            <a:endParaRPr lang="cs-CZ" sz="2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7694"/>
            <a:ext cx="76104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77" y="3435846"/>
            <a:ext cx="74866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831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>
            <a:normAutofit/>
          </a:bodyPr>
          <a:lstStyle/>
          <a:p>
            <a:r>
              <a:rPr lang="cs-CZ" altLang="cs-CZ" sz="1800" dirty="0"/>
              <a:t>https://www.google.com/intl/cs_cz/insidesearch/tipstricks/all.htmlLiteratura 2.</a:t>
            </a:r>
          </a:p>
          <a:p>
            <a:r>
              <a:rPr lang="cs-CZ" altLang="cs-CZ" sz="1800" dirty="0" smtClean="0"/>
              <a:t>Obrázky: vlastní </a:t>
            </a:r>
            <a:r>
              <a:rPr lang="cs-CZ" altLang="cs-CZ" sz="1800" dirty="0" err="1" smtClean="0"/>
              <a:t>Print</a:t>
            </a:r>
            <a:r>
              <a:rPr lang="cs-CZ" altLang="cs-CZ" sz="1800" dirty="0" smtClean="0"/>
              <a:t> </a:t>
            </a:r>
            <a:r>
              <a:rPr lang="cs-CZ" altLang="cs-CZ" sz="1800" dirty="0" err="1" smtClean="0"/>
              <a:t>Screen</a:t>
            </a:r>
            <a:r>
              <a:rPr lang="cs-CZ" altLang="cs-CZ" sz="1800" smtClean="0"/>
              <a:t> (google.com)</a:t>
            </a:r>
            <a:endParaRPr lang="cs-CZ" altLang="cs-CZ" sz="1800" dirty="0"/>
          </a:p>
          <a:p>
            <a:endParaRPr lang="cs-CZ" sz="1800" dirty="0"/>
          </a:p>
          <a:p>
            <a:pPr marL="0" indent="0">
              <a:buNone/>
            </a:pPr>
            <a:endParaRPr lang="cs-CZ" sz="1800" dirty="0" smtClean="0"/>
          </a:p>
          <a:p>
            <a:pPr marL="0" indent="0">
              <a:buNone/>
            </a:pPr>
            <a:endParaRPr lang="cs-CZ" sz="1800" dirty="0" smtClean="0"/>
          </a:p>
          <a:p>
            <a:endParaRPr lang="cs-CZ" sz="1800" dirty="0"/>
          </a:p>
          <a:p>
            <a:pPr marL="0" indent="0">
              <a:buNone/>
            </a:pPr>
            <a:endParaRPr lang="cs-CZ" sz="1800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Gymnázium Dr. Emila Holuba, Holice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Kateřina Málková	</a:t>
            </a:r>
          </a:p>
          <a:p>
            <a:pPr algn="l"/>
            <a:r>
              <a:rPr lang="cs-CZ" dirty="0" smtClean="0"/>
              <a:t>Předmět: Informatika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</a:t>
            </a:r>
            <a:r>
              <a:rPr lang="cs-CZ" dirty="0" smtClean="0"/>
              <a:t>Obsahem prezentace jsou tipy a triky vyhledávání na internetu, konkrétně v internetovém vyhledávači google.com. </a:t>
            </a:r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Materiál může být využit v jakékoliv třídě, kde je probíráno téma internet. </a:t>
            </a:r>
          </a:p>
          <a:p>
            <a:r>
              <a:rPr lang="cs-CZ" sz="1800" dirty="0" smtClean="0"/>
              <a:t>V průběhu prezentace by měla být zmíněna autorská práva.</a:t>
            </a:r>
          </a:p>
          <a:p>
            <a:r>
              <a:rPr lang="cs-CZ" sz="1800" dirty="0"/>
              <a:t>Materiál je určen pro práci s tablety.</a:t>
            </a:r>
          </a:p>
          <a:p>
            <a:pPr marL="0" indent="0">
              <a:buNone/>
            </a:pPr>
            <a:endParaRPr lang="cs-CZ" sz="1800" i="1" dirty="0"/>
          </a:p>
          <a:p>
            <a:pPr marL="0" indent="0">
              <a:buNone/>
            </a:pPr>
            <a:r>
              <a:rPr lang="cs-CZ" sz="1800" dirty="0" smtClean="0"/>
              <a:t>Očekávání </a:t>
            </a:r>
            <a:r>
              <a:rPr lang="cs-CZ" sz="1800" dirty="0" smtClean="0"/>
              <a:t>a </a:t>
            </a:r>
            <a:r>
              <a:rPr lang="cs-CZ" sz="1800" dirty="0" smtClean="0"/>
              <a:t>cíle</a:t>
            </a:r>
          </a:p>
          <a:p>
            <a:pPr fontAlgn="base"/>
            <a:r>
              <a:rPr lang="cs-CZ" sz="1800" dirty="0"/>
              <a:t>Žák vyhledá na internetu potřebné informace. </a:t>
            </a:r>
          </a:p>
          <a:p>
            <a:pPr fontAlgn="base"/>
            <a:r>
              <a:rPr lang="cs-CZ" sz="1800" dirty="0"/>
              <a:t>Žák najde na internetu obrázek dle zadaných kritérií. </a:t>
            </a:r>
          </a:p>
          <a:p>
            <a:pPr fontAlgn="base"/>
            <a:r>
              <a:rPr lang="cs-CZ" sz="1800" dirty="0"/>
              <a:t>Žák dbá na dodržování autorských práv.</a:t>
            </a:r>
          </a:p>
          <a:p>
            <a:endParaRPr lang="cs-CZ" sz="1800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647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Aft>
                <a:spcPts val="600"/>
              </a:spcAft>
            </a:pPr>
            <a:r>
              <a:rPr lang="cs-CZ" altLang="cs-CZ" dirty="0"/>
              <a:t>základní vyhledávání</a:t>
            </a:r>
          </a:p>
          <a:p>
            <a:pPr>
              <a:spcAft>
                <a:spcPts val="600"/>
              </a:spcAft>
            </a:pPr>
            <a:r>
              <a:rPr lang="cs-CZ" altLang="cs-CZ" dirty="0"/>
              <a:t>vyhledávání přesného znění</a:t>
            </a:r>
          </a:p>
          <a:p>
            <a:pPr>
              <a:spcAft>
                <a:spcPts val="600"/>
              </a:spcAft>
            </a:pPr>
            <a:r>
              <a:rPr lang="cs-CZ" altLang="cs-CZ" dirty="0"/>
              <a:t>vyhledávání podle typu souboru</a:t>
            </a:r>
          </a:p>
          <a:p>
            <a:pPr>
              <a:spcAft>
                <a:spcPts val="600"/>
              </a:spcAft>
            </a:pPr>
            <a:r>
              <a:rPr lang="cs-CZ" altLang="cs-CZ" dirty="0"/>
              <a:t>převody jednotek</a:t>
            </a:r>
          </a:p>
          <a:p>
            <a:pPr>
              <a:spcAft>
                <a:spcPts val="600"/>
              </a:spcAft>
            </a:pPr>
            <a:r>
              <a:rPr lang="cs-CZ" altLang="cs-CZ" dirty="0"/>
              <a:t>vyhledávání definic</a:t>
            </a:r>
          </a:p>
          <a:p>
            <a:pPr>
              <a:spcAft>
                <a:spcPts val="600"/>
              </a:spcAft>
            </a:pPr>
            <a:r>
              <a:rPr lang="cs-CZ" altLang="cs-CZ" dirty="0"/>
              <a:t>vyhledávání obrázků</a:t>
            </a:r>
          </a:p>
          <a:p>
            <a:pPr>
              <a:spcAft>
                <a:spcPts val="600"/>
              </a:spcAft>
            </a:pPr>
            <a:r>
              <a:rPr lang="cs-CZ" altLang="cs-CZ" dirty="0"/>
              <a:t>výpočty</a:t>
            </a:r>
          </a:p>
          <a:p>
            <a:pPr>
              <a:spcAft>
                <a:spcPts val="600"/>
              </a:spcAft>
            </a:pPr>
            <a:r>
              <a:rPr lang="cs-CZ" altLang="cs-CZ" dirty="0"/>
              <a:t>pro pobavení</a:t>
            </a:r>
          </a:p>
          <a:p>
            <a:pPr>
              <a:spcAft>
                <a:spcPts val="600"/>
              </a:spcAft>
            </a:pPr>
            <a:endParaRPr lang="cs-CZ" alt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9684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vyhledávání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  <a:defRPr/>
            </a:pPr>
            <a:r>
              <a:rPr lang="cs-CZ" altLang="cs-CZ" sz="2000" dirty="0">
                <a:latin typeface="Arial" charset="0"/>
              </a:rPr>
              <a:t>„v jednoduchosti je síla“</a:t>
            </a:r>
          </a:p>
          <a:p>
            <a:pPr>
              <a:buFont typeface="Arial" charset="0"/>
              <a:buChar char="•"/>
              <a:defRPr/>
            </a:pPr>
            <a:r>
              <a:rPr lang="cs-CZ" altLang="cs-CZ" sz="2000" dirty="0" err="1">
                <a:latin typeface="Arial" charset="0"/>
              </a:rPr>
              <a:t>př</a:t>
            </a:r>
            <a:r>
              <a:rPr lang="cs-CZ" altLang="cs-CZ" sz="2000" dirty="0">
                <a:latin typeface="Arial" charset="0"/>
              </a:rPr>
              <a:t>: škola Benešov</a:t>
            </a:r>
          </a:p>
          <a:p>
            <a:pPr>
              <a:buFont typeface="Arial" charset="0"/>
              <a:buChar char="•"/>
              <a:defRPr/>
            </a:pPr>
            <a:r>
              <a:rPr lang="cs-CZ" altLang="cs-CZ" sz="2000" dirty="0">
                <a:latin typeface="Arial" charset="0"/>
              </a:rPr>
              <a:t>můžeme zvolit město nebo PSČ</a:t>
            </a:r>
          </a:p>
          <a:p>
            <a:pPr>
              <a:buFont typeface="Arial" charset="0"/>
              <a:buChar char="•"/>
              <a:defRPr/>
            </a:pPr>
            <a:r>
              <a:rPr lang="cs-CZ" altLang="cs-CZ" sz="2000" dirty="0">
                <a:latin typeface="Arial" charset="0"/>
              </a:rPr>
              <a:t>na pravopisu a na velikosti písmen nezáleží – automatická oprava</a:t>
            </a:r>
          </a:p>
          <a:p>
            <a:pPr marL="0" indent="0">
              <a:buNone/>
              <a:defRPr/>
            </a:pPr>
            <a:endParaRPr lang="cs-CZ" altLang="cs-CZ" sz="2000" dirty="0">
              <a:latin typeface="Arial" charset="0"/>
            </a:endParaRPr>
          </a:p>
          <a:p>
            <a:pPr>
              <a:buFont typeface="Arial" charset="0"/>
              <a:buChar char="•"/>
              <a:defRPr/>
            </a:pPr>
            <a:endParaRPr lang="cs-CZ" altLang="cs-CZ" sz="2000" dirty="0">
              <a:latin typeface="Arial" charset="0"/>
            </a:endParaRPr>
          </a:p>
          <a:p>
            <a:endParaRPr lang="cs-CZ" sz="20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03340"/>
            <a:ext cx="74390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57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Vyhledávání přesného znění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cs-CZ" altLang="cs-CZ" sz="2400" dirty="0"/>
              <a:t>do vyhledávače napíšeme výraz v uvozovkách</a:t>
            </a:r>
          </a:p>
          <a:p>
            <a:pPr>
              <a:spcAft>
                <a:spcPts val="600"/>
              </a:spcAft>
            </a:pPr>
            <a:r>
              <a:rPr lang="cs-CZ" altLang="cs-CZ" sz="2400" dirty="0"/>
              <a:t>vyhledá přesné znění výrazu</a:t>
            </a:r>
          </a:p>
          <a:p>
            <a:pPr>
              <a:spcAft>
                <a:spcPts val="600"/>
              </a:spcAft>
            </a:pPr>
            <a:r>
              <a:rPr lang="cs-CZ" altLang="cs-CZ" sz="2400" dirty="0" err="1"/>
              <a:t>př</a:t>
            </a:r>
            <a:r>
              <a:rPr lang="cs-CZ" altLang="cs-CZ" sz="2400" dirty="0"/>
              <a:t>: „Být či nebýt.“</a:t>
            </a:r>
          </a:p>
          <a:p>
            <a:endParaRPr lang="cs-CZ" altLang="cs-CZ" sz="2400" dirty="0"/>
          </a:p>
          <a:p>
            <a:endParaRPr lang="cs-CZ" sz="2400" dirty="0"/>
          </a:p>
          <a:p>
            <a:endParaRPr lang="cs-CZ" sz="2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88610"/>
            <a:ext cx="7515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970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Vyhledávač ignoruje speciální znaky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  <a:defRPr/>
            </a:pPr>
            <a:r>
              <a:rPr lang="cs-CZ" sz="2400" dirty="0"/>
              <a:t>@#^*()=[]\ </a:t>
            </a:r>
          </a:p>
          <a:p>
            <a:pPr>
              <a:buFont typeface="Arial" charset="0"/>
              <a:buChar char="•"/>
              <a:defRPr/>
            </a:pPr>
            <a:r>
              <a:rPr lang="cs-CZ" sz="2400" dirty="0"/>
              <a:t>interpunkci : . ? ! …</a:t>
            </a:r>
          </a:p>
          <a:p>
            <a:pPr marL="0" indent="0">
              <a:buFont typeface="Arial" charset="0"/>
              <a:buNone/>
              <a:defRPr/>
            </a:pPr>
            <a:endParaRPr lang="cs-CZ" sz="2400" dirty="0"/>
          </a:p>
          <a:p>
            <a:endParaRPr lang="cs-CZ" sz="2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9742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Vyhledávání podle typu souboru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400" dirty="0" err="1"/>
              <a:t>pdf</a:t>
            </a:r>
            <a:r>
              <a:rPr lang="cs-CZ" altLang="cs-CZ" sz="2400" dirty="0"/>
              <a:t>., </a:t>
            </a:r>
            <a:r>
              <a:rPr lang="cs-CZ" altLang="cs-CZ" sz="2400" dirty="0" err="1"/>
              <a:t>docx</a:t>
            </a:r>
            <a:r>
              <a:rPr lang="cs-CZ" altLang="cs-CZ" sz="2400" dirty="0"/>
              <a:t>., </a:t>
            </a:r>
            <a:r>
              <a:rPr lang="cs-CZ" altLang="cs-CZ" sz="2400" dirty="0" err="1"/>
              <a:t>xlsx</a:t>
            </a:r>
            <a:r>
              <a:rPr lang="cs-CZ" altLang="cs-CZ" sz="2400" dirty="0"/>
              <a:t>., </a:t>
            </a:r>
            <a:r>
              <a:rPr lang="cs-CZ" altLang="cs-CZ" sz="2400" dirty="0" err="1"/>
              <a:t>pptx</a:t>
            </a:r>
            <a:r>
              <a:rPr lang="cs-CZ" altLang="cs-CZ" sz="2400" dirty="0"/>
              <a:t>. … </a:t>
            </a:r>
          </a:p>
          <a:p>
            <a:r>
              <a:rPr lang="cs-CZ" altLang="cs-CZ" sz="2400" dirty="0"/>
              <a:t>stačí přidat </a:t>
            </a:r>
            <a:r>
              <a:rPr lang="cs-CZ" altLang="cs-CZ" sz="2400" i="1" dirty="0" err="1"/>
              <a:t>filetype</a:t>
            </a:r>
            <a:r>
              <a:rPr lang="cs-CZ" altLang="cs-CZ" sz="2400" i="1" dirty="0"/>
              <a:t>: </a:t>
            </a:r>
            <a:r>
              <a:rPr lang="cs-CZ" altLang="cs-CZ" sz="2400" i="1" dirty="0" err="1"/>
              <a:t>pdf</a:t>
            </a:r>
            <a:endParaRPr lang="cs-CZ" altLang="cs-CZ" sz="2400" i="1" dirty="0"/>
          </a:p>
          <a:p>
            <a:endParaRPr lang="cs-CZ" altLang="cs-CZ" sz="2400" dirty="0"/>
          </a:p>
          <a:p>
            <a:endParaRPr lang="cs-CZ" sz="2400" dirty="0"/>
          </a:p>
          <a:p>
            <a:endParaRPr lang="cs-CZ" sz="2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9" y="2859782"/>
            <a:ext cx="74390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6206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Vyhledávání čísla v určitém rozsahu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400" dirty="0"/>
              <a:t>stačí mezi částky umístit </a:t>
            </a:r>
            <a:r>
              <a:rPr lang="cs-CZ" altLang="cs-CZ" sz="2400" i="1" dirty="0"/>
              <a:t>dvě tečky (..)</a:t>
            </a:r>
          </a:p>
          <a:p>
            <a:pPr lvl="1"/>
            <a:endParaRPr lang="cs-CZ" altLang="cs-CZ" sz="2000" dirty="0"/>
          </a:p>
          <a:p>
            <a:endParaRPr lang="cs-CZ" sz="2400" dirty="0"/>
          </a:p>
          <a:p>
            <a:endParaRPr lang="cs-CZ" sz="2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7734"/>
            <a:ext cx="75057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243188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Words>238</Words>
  <Application>Microsoft Office PowerPoint</Application>
  <PresentationFormat>Předvádění na obrazovce (16:9)</PresentationFormat>
  <Paragraphs>72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boxed_powerpoint_16x9_2012-08</vt:lpstr>
      <vt:lpstr>  Dotkněte se inovací CZ.1.07/1.3.00/51.0024  </vt:lpstr>
      <vt:lpstr>Prezentace aplikace PowerPoint</vt:lpstr>
      <vt:lpstr>Metodický pokyn</vt:lpstr>
      <vt:lpstr>Obsah</vt:lpstr>
      <vt:lpstr>Základní vyhledávání</vt:lpstr>
      <vt:lpstr>Vyhledávání přesného znění</vt:lpstr>
      <vt:lpstr>Vyhledávač ignoruje speciální znaky</vt:lpstr>
      <vt:lpstr>Vyhledávání podle typu souboru</vt:lpstr>
      <vt:lpstr>Vyhledávání čísla v určitém rozsahu</vt:lpstr>
      <vt:lpstr>Převody jednotek</vt:lpstr>
      <vt:lpstr>Vyhledávání definice</vt:lpstr>
      <vt:lpstr>Vyhledávání obrázků</vt:lpstr>
      <vt:lpstr>Výpočty</vt:lpstr>
      <vt:lpstr>Pro pobavení</vt:lpstr>
      <vt:lpstr>Pro pobavení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Katerina Malkova</cp:lastModifiedBy>
  <cp:revision>28</cp:revision>
  <dcterms:created xsi:type="dcterms:W3CDTF">2014-10-07T08:27:59Z</dcterms:created>
  <dcterms:modified xsi:type="dcterms:W3CDTF">2015-05-18T14:11:19Z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