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colors2.xml" ContentType="application/vnd.openxmlformats-officedocument.drawingml.diagramColors+xml"/>
  <Default Extension="png" ContentType="image/png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6" r:id="rId2"/>
    <p:sldId id="265" r:id="rId3"/>
    <p:sldId id="256" r:id="rId4"/>
    <p:sldId id="257" r:id="rId5"/>
    <p:sldId id="258" r:id="rId6"/>
    <p:sldId id="259" r:id="rId7"/>
    <p:sldId id="261" r:id="rId8"/>
    <p:sldId id="262" r:id="rId9"/>
    <p:sldId id="263" r:id="rId10"/>
    <p:sldId id="264" r:id="rId11"/>
    <p:sldId id="268" r:id="rId12"/>
    <p:sldId id="269" r:id="rId13"/>
    <p:sldId id="270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81" d="100"/>
        <a:sy n="81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VY_32_INOVACE_17_Safari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Safari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0FE19DF-6EF9-4E1E-A670-E6B5D96F1856}" type="presOf" srcId="{D1B46980-6531-4606-95E6-44980827E919}" destId="{6140AFEC-043D-4C43-A2F9-D0F5331DF3A3}" srcOrd="0" destOrd="0" presId="urn:microsoft.com/office/officeart/2005/8/layout/target3"/>
    <dgm:cxn modelId="{89424D25-5857-4F52-B03E-A686478E3D0C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82B7956-54A8-4C7C-BBC5-D7E13969CB9A}" type="presOf" srcId="{D8197B8C-B260-4A16-BDF4-0947B075E274}" destId="{5A5FFA88-C948-4069-8E93-59FA12366E83}" srcOrd="1" destOrd="0" presId="urn:microsoft.com/office/officeart/2005/8/layout/target3"/>
    <dgm:cxn modelId="{3FAADD0C-396D-42E3-A629-3779FAF33F2D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6BD43B1-3A7D-4342-AF27-CF6B563EF2CC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16A33C5-09D8-4519-B3A5-980C46679844}" type="presOf" srcId="{757F3AB3-0718-4624-B441-E567A8F0AB56}" destId="{333A1088-737F-45CB-B68E-254E46348037}" srcOrd="0" destOrd="0" presId="urn:microsoft.com/office/officeart/2005/8/layout/target3"/>
    <dgm:cxn modelId="{DD3B086C-5352-4731-86D7-3D85AE9D7463}" type="presOf" srcId="{D1D4F407-5343-4D3F-B5B9-D407B03CAEB4}" destId="{AED2198E-93D5-4001-81B4-73124B309672}" srcOrd="1" destOrd="0" presId="urn:microsoft.com/office/officeart/2005/8/layout/target3"/>
    <dgm:cxn modelId="{60D5A637-456F-4F88-BCA6-4A4A87C2D5AB}" type="presOf" srcId="{D8197B8C-B260-4A16-BDF4-0947B075E274}" destId="{25B08C86-7E15-44DC-BE7F-FFB55DD49D12}" srcOrd="0" destOrd="0" presId="urn:microsoft.com/office/officeart/2005/8/layout/target3"/>
    <dgm:cxn modelId="{FB5210A2-4FDB-4553-AC39-270835C8BF26}" type="presOf" srcId="{B651F6E3-6281-48DB-9319-2AEAFDAE7572}" destId="{6BB5E863-4638-4E1D-BFDE-399D028AC4ED}" srcOrd="1" destOrd="0" presId="urn:microsoft.com/office/officeart/2005/8/layout/target3"/>
    <dgm:cxn modelId="{982D3D24-8758-45F6-8DF9-A86283D4725F}" type="presOf" srcId="{4C35D32F-0EAB-4CD7-82EE-45574DC2A586}" destId="{890E4F0B-2866-4A3F-A3C7-2A14B1797930}" srcOrd="1" destOrd="0" presId="urn:microsoft.com/office/officeart/2005/8/layout/target3"/>
    <dgm:cxn modelId="{FDF3031D-4844-483B-B49F-05AC386B3F1F}" type="presOf" srcId="{D1D4F407-5343-4D3F-B5B9-D407B03CAEB4}" destId="{D005CE8C-CC26-4C3E-AC11-E15060ECD759}" srcOrd="0" destOrd="0" presId="urn:microsoft.com/office/officeart/2005/8/layout/target3"/>
    <dgm:cxn modelId="{8CB6FFF1-72B9-4556-9A55-7FD6D6BFB818}" type="presParOf" srcId="{333A1088-737F-45CB-B68E-254E46348037}" destId="{F5ABB229-8D3B-4694-996A-96F23CF14429}" srcOrd="0" destOrd="0" presId="urn:microsoft.com/office/officeart/2005/8/layout/target3"/>
    <dgm:cxn modelId="{44AA9FF4-B606-4CD1-AD6F-A6B1AF3CBAE7}" type="presParOf" srcId="{333A1088-737F-45CB-B68E-254E46348037}" destId="{F41139FD-01EE-4571-8B17-4FB00FC51163}" srcOrd="1" destOrd="0" presId="urn:microsoft.com/office/officeart/2005/8/layout/target3"/>
    <dgm:cxn modelId="{DEFF9E67-4BF3-4C2E-A42B-FC1D51092634}" type="presParOf" srcId="{333A1088-737F-45CB-B68E-254E46348037}" destId="{D005CE8C-CC26-4C3E-AC11-E15060ECD759}" srcOrd="2" destOrd="0" presId="urn:microsoft.com/office/officeart/2005/8/layout/target3"/>
    <dgm:cxn modelId="{BD13D1EE-A5F9-41F9-947F-A7B50B20E4AC}" type="presParOf" srcId="{333A1088-737F-45CB-B68E-254E46348037}" destId="{2C702D82-9B77-49B7-9568-BB8EB47C3372}" srcOrd="3" destOrd="0" presId="urn:microsoft.com/office/officeart/2005/8/layout/target3"/>
    <dgm:cxn modelId="{07FE343F-2838-4AD0-B3DC-BE54FD779920}" type="presParOf" srcId="{333A1088-737F-45CB-B68E-254E46348037}" destId="{A52A0455-90FF-4808-ABD0-F02540D31D5A}" srcOrd="4" destOrd="0" presId="urn:microsoft.com/office/officeart/2005/8/layout/target3"/>
    <dgm:cxn modelId="{532F79B2-5923-41FF-B3B6-380F1C658D48}" type="presParOf" srcId="{333A1088-737F-45CB-B68E-254E46348037}" destId="{6140AFEC-043D-4C43-A2F9-D0F5331DF3A3}" srcOrd="5" destOrd="0" presId="urn:microsoft.com/office/officeart/2005/8/layout/target3"/>
    <dgm:cxn modelId="{B66122E9-BB63-4DD9-A5B0-8A7E458F674B}" type="presParOf" srcId="{333A1088-737F-45CB-B68E-254E46348037}" destId="{9358AC05-5D7D-4327-9F80-1AD486AEA664}" srcOrd="6" destOrd="0" presId="urn:microsoft.com/office/officeart/2005/8/layout/target3"/>
    <dgm:cxn modelId="{5B7937EE-FC57-430C-8C46-119715681365}" type="presParOf" srcId="{333A1088-737F-45CB-B68E-254E46348037}" destId="{313FC574-E1CD-4FB4-B054-0B805CE0447D}" srcOrd="7" destOrd="0" presId="urn:microsoft.com/office/officeart/2005/8/layout/target3"/>
    <dgm:cxn modelId="{4686673B-BFBB-4FA1-8D6A-D5E4FE57FE41}" type="presParOf" srcId="{333A1088-737F-45CB-B68E-254E46348037}" destId="{619D679B-A015-4ECF-8348-D1034C574F40}" srcOrd="8" destOrd="0" presId="urn:microsoft.com/office/officeart/2005/8/layout/target3"/>
    <dgm:cxn modelId="{0DBAE0E6-814F-4245-96F1-867259E29169}" type="presParOf" srcId="{333A1088-737F-45CB-B68E-254E46348037}" destId="{322283A8-4A27-4CDA-BAE3-F381106A9174}" srcOrd="9" destOrd="0" presId="urn:microsoft.com/office/officeart/2005/8/layout/target3"/>
    <dgm:cxn modelId="{A0F165DA-BB3F-4E6B-AC88-826315B7EE81}" type="presParOf" srcId="{333A1088-737F-45CB-B68E-254E46348037}" destId="{FFC9F71D-1B4F-4AD9-A4A6-86ADEFC8AF5C}" srcOrd="10" destOrd="0" presId="urn:microsoft.com/office/officeart/2005/8/layout/target3"/>
    <dgm:cxn modelId="{14BD828A-9CBC-49E9-878A-988153913B30}" type="presParOf" srcId="{333A1088-737F-45CB-B68E-254E46348037}" destId="{25B08C86-7E15-44DC-BE7F-FFB55DD49D12}" srcOrd="11" destOrd="0" presId="urn:microsoft.com/office/officeart/2005/8/layout/target3"/>
    <dgm:cxn modelId="{4A111B7B-CACC-4649-81D5-DF4F78222806}" type="presParOf" srcId="{333A1088-737F-45CB-B68E-254E46348037}" destId="{76644BE8-9D7C-4C09-B250-3D10AF48CBB7}" srcOrd="12" destOrd="0" presId="urn:microsoft.com/office/officeart/2005/8/layout/target3"/>
    <dgm:cxn modelId="{156FF87B-F5C1-464B-AE8B-9BB388C3BF26}" type="presParOf" srcId="{333A1088-737F-45CB-B68E-254E46348037}" destId="{EE85B701-7295-41C0-BA7A-34D3756A2AE6}" srcOrd="13" destOrd="0" presId="urn:microsoft.com/office/officeart/2005/8/layout/target3"/>
    <dgm:cxn modelId="{B9D2967C-82FC-4045-9EA4-46AD0D5153D8}" type="presParOf" srcId="{333A1088-737F-45CB-B68E-254E46348037}" destId="{8BEBB6EC-1DAA-4CAC-8A25-BC0FCBD5DBD5}" srcOrd="14" destOrd="0" presId="urn:microsoft.com/office/officeart/2005/8/layout/target3"/>
    <dgm:cxn modelId="{77616A5B-10A0-4EAF-B496-CCD133D587D7}" type="presParOf" srcId="{333A1088-737F-45CB-B68E-254E46348037}" destId="{AED2198E-93D5-4001-81B4-73124B309672}" srcOrd="15" destOrd="0" presId="urn:microsoft.com/office/officeart/2005/8/layout/target3"/>
    <dgm:cxn modelId="{C8116D4B-BCCA-49A5-BA67-A78EEAB71226}" type="presParOf" srcId="{333A1088-737F-45CB-B68E-254E46348037}" destId="{2BE915AB-18AA-4053-B92C-3BFC9ED204BB}" srcOrd="16" destOrd="0" presId="urn:microsoft.com/office/officeart/2005/8/layout/target3"/>
    <dgm:cxn modelId="{CE36E96F-FF4F-4802-BD44-861B98BA5E09}" type="presParOf" srcId="{333A1088-737F-45CB-B68E-254E46348037}" destId="{6BB5E863-4638-4E1D-BFDE-399D028AC4ED}" srcOrd="17" destOrd="0" presId="urn:microsoft.com/office/officeart/2005/8/layout/target3"/>
    <dgm:cxn modelId="{C74D7DB8-1074-4A71-9454-1AF32B6823AF}" type="presParOf" srcId="{333A1088-737F-45CB-B68E-254E46348037}" destId="{5A5FFA88-C948-4069-8E93-59FA12366E83}" srcOrd="18" destOrd="0" presId="urn:microsoft.com/office/officeart/2005/8/layout/target3"/>
    <dgm:cxn modelId="{936BA88C-4489-406D-996F-5BA81D28A64D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BE61730-8E21-4055-BAC3-872752247586}" type="doc">
      <dgm:prSet loTypeId="urn:microsoft.com/office/officeart/2005/8/layout/process1" loCatId="process" qsTypeId="urn:microsoft.com/office/officeart/2005/8/quickstyle/3d2" qsCatId="3D" csTypeId="urn:microsoft.com/office/officeart/2005/8/colors/colorful1" csCatId="colorful" phldr="1"/>
      <dgm:spPr/>
    </dgm:pt>
    <dgm:pt modelId="{69A09365-B320-4B8C-A2D3-4B65F9AEBE07}">
      <dgm:prSet phldrT="[Text]"/>
      <dgm:spPr/>
      <dgm:t>
        <a:bodyPr/>
        <a:lstStyle/>
        <a:p>
          <a:r>
            <a:rPr lang="cs-CZ" dirty="0" smtClean="0"/>
            <a:t>Afrika</a:t>
          </a:r>
          <a:endParaRPr lang="cs-CZ" dirty="0"/>
        </a:p>
      </dgm:t>
    </dgm:pt>
    <dgm:pt modelId="{C268A105-515C-4CA5-8C8B-42F32439F3E7}" type="parTrans" cxnId="{7D6CA02E-9C3D-4A06-8789-3CFD85ADA0C4}">
      <dgm:prSet/>
      <dgm:spPr/>
      <dgm:t>
        <a:bodyPr/>
        <a:lstStyle/>
        <a:p>
          <a:endParaRPr lang="cs-CZ"/>
        </a:p>
      </dgm:t>
    </dgm:pt>
    <dgm:pt modelId="{A04373A0-3FE8-453B-957B-E99183679A4E}" type="sibTrans" cxnId="{7D6CA02E-9C3D-4A06-8789-3CFD85ADA0C4}">
      <dgm:prSet/>
      <dgm:spPr/>
      <dgm:t>
        <a:bodyPr/>
        <a:lstStyle/>
        <a:p>
          <a:endParaRPr lang="cs-CZ"/>
        </a:p>
      </dgm:t>
    </dgm:pt>
    <dgm:pt modelId="{1A9E0ED7-2E03-4C12-821E-009DF70FC33D}">
      <dgm:prSet phldrT="[Text]"/>
      <dgm:spPr/>
      <dgm:t>
        <a:bodyPr/>
        <a:lstStyle/>
        <a:p>
          <a:r>
            <a:rPr lang="cs-CZ" dirty="0" err="1" smtClean="0"/>
            <a:t>grass</a:t>
          </a:r>
          <a:endParaRPr lang="cs-CZ" dirty="0"/>
        </a:p>
      </dgm:t>
    </dgm:pt>
    <dgm:pt modelId="{9D09CDCD-6B4F-4B06-9048-754FB7FE6898}" type="parTrans" cxnId="{5B9C2DFA-33D2-475D-87F8-D2D90E454114}">
      <dgm:prSet/>
      <dgm:spPr/>
      <dgm:t>
        <a:bodyPr/>
        <a:lstStyle/>
        <a:p>
          <a:endParaRPr lang="cs-CZ"/>
        </a:p>
      </dgm:t>
    </dgm:pt>
    <dgm:pt modelId="{510BFB36-836F-416E-A78D-FBDF4491A805}" type="sibTrans" cxnId="{5B9C2DFA-33D2-475D-87F8-D2D90E454114}">
      <dgm:prSet/>
      <dgm:spPr/>
      <dgm:t>
        <a:bodyPr/>
        <a:lstStyle/>
        <a:p>
          <a:endParaRPr lang="cs-CZ"/>
        </a:p>
      </dgm:t>
    </dgm:pt>
    <dgm:pt modelId="{302970FF-6D52-4A05-9F8A-7D3C0573C3EE}">
      <dgm:prSet phldrT="[Text]"/>
      <dgm:spPr/>
      <dgm:t>
        <a:bodyPr/>
        <a:lstStyle/>
        <a:p>
          <a:r>
            <a:rPr lang="cs-CZ" dirty="0" err="1" smtClean="0"/>
            <a:t>ostrich</a:t>
          </a:r>
          <a:endParaRPr lang="cs-CZ" dirty="0"/>
        </a:p>
      </dgm:t>
    </dgm:pt>
    <dgm:pt modelId="{BBE8841D-09E5-4E52-AED4-3F553EAFC462}" type="parTrans" cxnId="{CF6D526F-845F-42DC-A6E4-ECEB05E7C712}">
      <dgm:prSet/>
      <dgm:spPr/>
      <dgm:t>
        <a:bodyPr/>
        <a:lstStyle/>
        <a:p>
          <a:endParaRPr lang="cs-CZ"/>
        </a:p>
      </dgm:t>
    </dgm:pt>
    <dgm:pt modelId="{8DFDB038-A11F-4023-ABC6-6FC89B1BB728}" type="sibTrans" cxnId="{CF6D526F-845F-42DC-A6E4-ECEB05E7C712}">
      <dgm:prSet/>
      <dgm:spPr/>
      <dgm:t>
        <a:bodyPr/>
        <a:lstStyle/>
        <a:p>
          <a:endParaRPr lang="cs-CZ"/>
        </a:p>
      </dgm:t>
    </dgm:pt>
    <dgm:pt modelId="{2CFDB20D-A029-4C37-8CDB-AEF4F9F1BCE6}" type="pres">
      <dgm:prSet presAssocID="{1BE61730-8E21-4055-BAC3-872752247586}" presName="Name0" presStyleCnt="0">
        <dgm:presLayoutVars>
          <dgm:dir/>
          <dgm:resizeHandles val="exact"/>
        </dgm:presLayoutVars>
      </dgm:prSet>
      <dgm:spPr/>
    </dgm:pt>
    <dgm:pt modelId="{F4BA767E-B2DF-469E-973B-7B94B678E053}" type="pres">
      <dgm:prSet presAssocID="{69A09365-B320-4B8C-A2D3-4B65F9AEBE07}" presName="node" presStyleLbl="node1" presStyleIdx="0" presStyleCnt="3" custLinFactNeighborX="4117" custLinFactNeighborY="-8260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5C56F9-9C06-4B2F-92F8-48184392F4E3}" type="pres">
      <dgm:prSet presAssocID="{A04373A0-3FE8-453B-957B-E99183679A4E}" presName="sibTrans" presStyleLbl="sibTrans2D1" presStyleIdx="0" presStyleCnt="2"/>
      <dgm:spPr/>
      <dgm:t>
        <a:bodyPr/>
        <a:lstStyle/>
        <a:p>
          <a:endParaRPr lang="cs-CZ"/>
        </a:p>
      </dgm:t>
    </dgm:pt>
    <dgm:pt modelId="{18FA8534-8A80-4FC6-A1ED-B9211E3A10F0}" type="pres">
      <dgm:prSet presAssocID="{A04373A0-3FE8-453B-957B-E99183679A4E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D65E7A16-EBC2-47AB-B175-B94292795FDD}" type="pres">
      <dgm:prSet presAssocID="{1A9E0ED7-2E03-4C12-821E-009DF70FC33D}" presName="node" presStyleLbl="node1" presStyleIdx="1" presStyleCnt="3" custLinFactNeighborX="-23700" custLinFactNeighborY="-8260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57B74D-E114-4641-9A82-B87CFE21C7C1}" type="pres">
      <dgm:prSet presAssocID="{510BFB36-836F-416E-A78D-FBDF4491A805}" presName="sibTrans" presStyleLbl="sibTrans2D1" presStyleIdx="1" presStyleCnt="2"/>
      <dgm:spPr/>
      <dgm:t>
        <a:bodyPr/>
        <a:lstStyle/>
        <a:p>
          <a:endParaRPr lang="cs-CZ"/>
        </a:p>
      </dgm:t>
    </dgm:pt>
    <dgm:pt modelId="{2EA5828A-6D12-4D92-BC19-8C2D60D74DA7}" type="pres">
      <dgm:prSet presAssocID="{510BFB36-836F-416E-A78D-FBDF4491A805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B4BDBB7B-61A7-44EF-BD17-E81FF5AE519D}" type="pres">
      <dgm:prSet presAssocID="{302970FF-6D52-4A05-9F8A-7D3C0573C3EE}" presName="node" presStyleLbl="node1" presStyleIdx="2" presStyleCnt="3" custLinFactNeighborX="-51517" custLinFactNeighborY="-8260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081E750-4E91-4004-BBCC-EE11BBD82A4D}" type="presOf" srcId="{510BFB36-836F-416E-A78D-FBDF4491A805}" destId="{2EA5828A-6D12-4D92-BC19-8C2D60D74DA7}" srcOrd="1" destOrd="0" presId="urn:microsoft.com/office/officeart/2005/8/layout/process1"/>
    <dgm:cxn modelId="{6AC13DEA-3315-4515-9296-3F7DE2C3C622}" type="presOf" srcId="{1BE61730-8E21-4055-BAC3-872752247586}" destId="{2CFDB20D-A029-4C37-8CDB-AEF4F9F1BCE6}" srcOrd="0" destOrd="0" presId="urn:microsoft.com/office/officeart/2005/8/layout/process1"/>
    <dgm:cxn modelId="{CF6D526F-845F-42DC-A6E4-ECEB05E7C712}" srcId="{1BE61730-8E21-4055-BAC3-872752247586}" destId="{302970FF-6D52-4A05-9F8A-7D3C0573C3EE}" srcOrd="2" destOrd="0" parTransId="{BBE8841D-09E5-4E52-AED4-3F553EAFC462}" sibTransId="{8DFDB038-A11F-4023-ABC6-6FC89B1BB728}"/>
    <dgm:cxn modelId="{5D0CFACB-DA9C-4FE3-AF68-E245A3141B4E}" type="presOf" srcId="{A04373A0-3FE8-453B-957B-E99183679A4E}" destId="{075C56F9-9C06-4B2F-92F8-48184392F4E3}" srcOrd="0" destOrd="0" presId="urn:microsoft.com/office/officeart/2005/8/layout/process1"/>
    <dgm:cxn modelId="{95038209-AB88-466E-A0FC-2E98E2B83878}" type="presOf" srcId="{1A9E0ED7-2E03-4C12-821E-009DF70FC33D}" destId="{D65E7A16-EBC2-47AB-B175-B94292795FDD}" srcOrd="0" destOrd="0" presId="urn:microsoft.com/office/officeart/2005/8/layout/process1"/>
    <dgm:cxn modelId="{E9737ABB-5F48-4736-A76A-44C07BB5688E}" type="presOf" srcId="{510BFB36-836F-416E-A78D-FBDF4491A805}" destId="{5B57B74D-E114-4641-9A82-B87CFE21C7C1}" srcOrd="0" destOrd="0" presId="urn:microsoft.com/office/officeart/2005/8/layout/process1"/>
    <dgm:cxn modelId="{5B9C2DFA-33D2-475D-87F8-D2D90E454114}" srcId="{1BE61730-8E21-4055-BAC3-872752247586}" destId="{1A9E0ED7-2E03-4C12-821E-009DF70FC33D}" srcOrd="1" destOrd="0" parTransId="{9D09CDCD-6B4F-4B06-9048-754FB7FE6898}" sibTransId="{510BFB36-836F-416E-A78D-FBDF4491A805}"/>
    <dgm:cxn modelId="{FBF4C2A6-E404-4378-87BF-4CD45B44D383}" type="presOf" srcId="{69A09365-B320-4B8C-A2D3-4B65F9AEBE07}" destId="{F4BA767E-B2DF-469E-973B-7B94B678E053}" srcOrd="0" destOrd="0" presId="urn:microsoft.com/office/officeart/2005/8/layout/process1"/>
    <dgm:cxn modelId="{6A172288-BC15-45A4-970C-280163F1037B}" type="presOf" srcId="{302970FF-6D52-4A05-9F8A-7D3C0573C3EE}" destId="{B4BDBB7B-61A7-44EF-BD17-E81FF5AE519D}" srcOrd="0" destOrd="0" presId="urn:microsoft.com/office/officeart/2005/8/layout/process1"/>
    <dgm:cxn modelId="{C18FBF4E-0035-48A8-88A9-828081F34090}" type="presOf" srcId="{A04373A0-3FE8-453B-957B-E99183679A4E}" destId="{18FA8534-8A80-4FC6-A1ED-B9211E3A10F0}" srcOrd="1" destOrd="0" presId="urn:microsoft.com/office/officeart/2005/8/layout/process1"/>
    <dgm:cxn modelId="{7D6CA02E-9C3D-4A06-8789-3CFD85ADA0C4}" srcId="{1BE61730-8E21-4055-BAC3-872752247586}" destId="{69A09365-B320-4B8C-A2D3-4B65F9AEBE07}" srcOrd="0" destOrd="0" parTransId="{C268A105-515C-4CA5-8C8B-42F32439F3E7}" sibTransId="{A04373A0-3FE8-453B-957B-E99183679A4E}"/>
    <dgm:cxn modelId="{9B352AD8-0712-41EE-A281-88D4718675E2}" type="presParOf" srcId="{2CFDB20D-A029-4C37-8CDB-AEF4F9F1BCE6}" destId="{F4BA767E-B2DF-469E-973B-7B94B678E053}" srcOrd="0" destOrd="0" presId="urn:microsoft.com/office/officeart/2005/8/layout/process1"/>
    <dgm:cxn modelId="{A9AB3758-0823-46C2-9513-D2469D60DDB1}" type="presParOf" srcId="{2CFDB20D-A029-4C37-8CDB-AEF4F9F1BCE6}" destId="{075C56F9-9C06-4B2F-92F8-48184392F4E3}" srcOrd="1" destOrd="0" presId="urn:microsoft.com/office/officeart/2005/8/layout/process1"/>
    <dgm:cxn modelId="{7132C658-E2E3-4AC2-AE3B-41C898E251F8}" type="presParOf" srcId="{075C56F9-9C06-4B2F-92F8-48184392F4E3}" destId="{18FA8534-8A80-4FC6-A1ED-B9211E3A10F0}" srcOrd="0" destOrd="0" presId="urn:microsoft.com/office/officeart/2005/8/layout/process1"/>
    <dgm:cxn modelId="{3E34EA2C-BEA8-4B11-B585-CDF63D2E4FBE}" type="presParOf" srcId="{2CFDB20D-A029-4C37-8CDB-AEF4F9F1BCE6}" destId="{D65E7A16-EBC2-47AB-B175-B94292795FDD}" srcOrd="2" destOrd="0" presId="urn:microsoft.com/office/officeart/2005/8/layout/process1"/>
    <dgm:cxn modelId="{7601CF3E-CB19-4541-901F-30ADC23112C9}" type="presParOf" srcId="{2CFDB20D-A029-4C37-8CDB-AEF4F9F1BCE6}" destId="{5B57B74D-E114-4641-9A82-B87CFE21C7C1}" srcOrd="3" destOrd="0" presId="urn:microsoft.com/office/officeart/2005/8/layout/process1"/>
    <dgm:cxn modelId="{1DD8B234-1FBC-41E2-827B-32E39E5046F0}" type="presParOf" srcId="{5B57B74D-E114-4641-9A82-B87CFE21C7C1}" destId="{2EA5828A-6D12-4D92-BC19-8C2D60D74DA7}" srcOrd="0" destOrd="0" presId="urn:microsoft.com/office/officeart/2005/8/layout/process1"/>
    <dgm:cxn modelId="{D4A46EFA-8164-4BBE-990E-1BAD220CC014}" type="presParOf" srcId="{2CFDB20D-A029-4C37-8CDB-AEF4F9F1BCE6}" destId="{B4BDBB7B-61A7-44EF-BD17-E81FF5AE519D}" srcOrd="4" destOrd="0" presId="urn:microsoft.com/office/officeart/2005/8/layout/process1"/>
  </dgm:cxnLst>
  <dgm:bg/>
  <dgm:whole/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BE61730-8E21-4055-BAC3-872752247586}" type="doc">
      <dgm:prSet loTypeId="urn:microsoft.com/office/officeart/2005/8/layout/process1" loCatId="process" qsTypeId="urn:microsoft.com/office/officeart/2005/8/quickstyle/3d2" qsCatId="3D" csTypeId="urn:microsoft.com/office/officeart/2005/8/colors/colorful5" csCatId="colorful" phldr="1"/>
      <dgm:spPr/>
    </dgm:pt>
    <dgm:pt modelId="{69A09365-B320-4B8C-A2D3-4B65F9AEBE07}">
      <dgm:prSet phldrT="[Text]"/>
      <dgm:spPr/>
      <dgm:t>
        <a:bodyPr/>
        <a:lstStyle/>
        <a:p>
          <a:r>
            <a:rPr lang="cs-CZ" dirty="0" err="1" smtClean="0"/>
            <a:t>North</a:t>
          </a:r>
          <a:r>
            <a:rPr lang="cs-CZ" dirty="0" smtClean="0"/>
            <a:t> </a:t>
          </a:r>
          <a:r>
            <a:rPr lang="cs-CZ" dirty="0" err="1" smtClean="0"/>
            <a:t>America</a:t>
          </a:r>
          <a:endParaRPr lang="cs-CZ" dirty="0"/>
        </a:p>
      </dgm:t>
    </dgm:pt>
    <dgm:pt modelId="{C268A105-515C-4CA5-8C8B-42F32439F3E7}" type="parTrans" cxnId="{7D6CA02E-9C3D-4A06-8789-3CFD85ADA0C4}">
      <dgm:prSet/>
      <dgm:spPr/>
      <dgm:t>
        <a:bodyPr/>
        <a:lstStyle/>
        <a:p>
          <a:endParaRPr lang="cs-CZ"/>
        </a:p>
      </dgm:t>
    </dgm:pt>
    <dgm:pt modelId="{A04373A0-3FE8-453B-957B-E99183679A4E}" type="sibTrans" cxnId="{7D6CA02E-9C3D-4A06-8789-3CFD85ADA0C4}">
      <dgm:prSet/>
      <dgm:spPr/>
      <dgm:t>
        <a:bodyPr/>
        <a:lstStyle/>
        <a:p>
          <a:endParaRPr lang="cs-CZ"/>
        </a:p>
      </dgm:t>
    </dgm:pt>
    <dgm:pt modelId="{1A9E0ED7-2E03-4C12-821E-009DF70FC33D}">
      <dgm:prSet phldrT="[Text]"/>
      <dgm:spPr/>
      <dgm:t>
        <a:bodyPr/>
        <a:lstStyle/>
        <a:p>
          <a:r>
            <a:rPr lang="cs-CZ" dirty="0" err="1" smtClean="0"/>
            <a:t>forest</a:t>
          </a:r>
          <a:endParaRPr lang="cs-CZ" dirty="0" smtClean="0"/>
        </a:p>
        <a:p>
          <a:endParaRPr lang="cs-CZ" dirty="0"/>
        </a:p>
      </dgm:t>
    </dgm:pt>
    <dgm:pt modelId="{9D09CDCD-6B4F-4B06-9048-754FB7FE6898}" type="parTrans" cxnId="{5B9C2DFA-33D2-475D-87F8-D2D90E454114}">
      <dgm:prSet/>
      <dgm:spPr/>
      <dgm:t>
        <a:bodyPr/>
        <a:lstStyle/>
        <a:p>
          <a:endParaRPr lang="cs-CZ"/>
        </a:p>
      </dgm:t>
    </dgm:pt>
    <dgm:pt modelId="{510BFB36-836F-416E-A78D-FBDF4491A805}" type="sibTrans" cxnId="{5B9C2DFA-33D2-475D-87F8-D2D90E454114}">
      <dgm:prSet/>
      <dgm:spPr/>
      <dgm:t>
        <a:bodyPr/>
        <a:lstStyle/>
        <a:p>
          <a:endParaRPr lang="cs-CZ"/>
        </a:p>
      </dgm:t>
    </dgm:pt>
    <dgm:pt modelId="{302970FF-6D52-4A05-9F8A-7D3C0573C3EE}">
      <dgm:prSet phldrT="[Text]"/>
      <dgm:spPr/>
      <dgm:t>
        <a:bodyPr/>
        <a:lstStyle/>
        <a:p>
          <a:r>
            <a:rPr lang="cs-CZ" dirty="0" err="1" smtClean="0"/>
            <a:t>eagle</a:t>
          </a:r>
          <a:endParaRPr lang="cs-CZ" dirty="0"/>
        </a:p>
      </dgm:t>
    </dgm:pt>
    <dgm:pt modelId="{BBE8841D-09E5-4E52-AED4-3F553EAFC462}" type="parTrans" cxnId="{CF6D526F-845F-42DC-A6E4-ECEB05E7C712}">
      <dgm:prSet/>
      <dgm:spPr/>
      <dgm:t>
        <a:bodyPr/>
        <a:lstStyle/>
        <a:p>
          <a:endParaRPr lang="cs-CZ"/>
        </a:p>
      </dgm:t>
    </dgm:pt>
    <dgm:pt modelId="{8DFDB038-A11F-4023-ABC6-6FC89B1BB728}" type="sibTrans" cxnId="{CF6D526F-845F-42DC-A6E4-ECEB05E7C712}">
      <dgm:prSet/>
      <dgm:spPr/>
      <dgm:t>
        <a:bodyPr/>
        <a:lstStyle/>
        <a:p>
          <a:endParaRPr lang="cs-CZ"/>
        </a:p>
      </dgm:t>
    </dgm:pt>
    <dgm:pt modelId="{2CFDB20D-A029-4C37-8CDB-AEF4F9F1BCE6}" type="pres">
      <dgm:prSet presAssocID="{1BE61730-8E21-4055-BAC3-872752247586}" presName="Name0" presStyleCnt="0">
        <dgm:presLayoutVars>
          <dgm:dir/>
          <dgm:resizeHandles val="exact"/>
        </dgm:presLayoutVars>
      </dgm:prSet>
      <dgm:spPr/>
    </dgm:pt>
    <dgm:pt modelId="{F4BA767E-B2DF-469E-973B-7B94B678E053}" type="pres">
      <dgm:prSet presAssocID="{69A09365-B320-4B8C-A2D3-4B65F9AEBE07}" presName="node" presStyleLbl="node1" presStyleIdx="0" presStyleCnt="3" custLinFactNeighborX="4117" custLinFactNeighborY="-8260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5C56F9-9C06-4B2F-92F8-48184392F4E3}" type="pres">
      <dgm:prSet presAssocID="{A04373A0-3FE8-453B-957B-E99183679A4E}" presName="sibTrans" presStyleLbl="sibTrans2D1" presStyleIdx="0" presStyleCnt="2"/>
      <dgm:spPr/>
      <dgm:t>
        <a:bodyPr/>
        <a:lstStyle/>
        <a:p>
          <a:endParaRPr lang="cs-CZ"/>
        </a:p>
      </dgm:t>
    </dgm:pt>
    <dgm:pt modelId="{18FA8534-8A80-4FC6-A1ED-B9211E3A10F0}" type="pres">
      <dgm:prSet presAssocID="{A04373A0-3FE8-453B-957B-E99183679A4E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D65E7A16-EBC2-47AB-B175-B94292795FDD}" type="pres">
      <dgm:prSet presAssocID="{1A9E0ED7-2E03-4C12-821E-009DF70FC33D}" presName="node" presStyleLbl="node1" presStyleIdx="1" presStyleCnt="3" custLinFactNeighborX="-23700" custLinFactNeighborY="-8260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57B74D-E114-4641-9A82-B87CFE21C7C1}" type="pres">
      <dgm:prSet presAssocID="{510BFB36-836F-416E-A78D-FBDF4491A805}" presName="sibTrans" presStyleLbl="sibTrans2D1" presStyleIdx="1" presStyleCnt="2"/>
      <dgm:spPr/>
      <dgm:t>
        <a:bodyPr/>
        <a:lstStyle/>
        <a:p>
          <a:endParaRPr lang="cs-CZ"/>
        </a:p>
      </dgm:t>
    </dgm:pt>
    <dgm:pt modelId="{2EA5828A-6D12-4D92-BC19-8C2D60D74DA7}" type="pres">
      <dgm:prSet presAssocID="{510BFB36-836F-416E-A78D-FBDF4491A805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B4BDBB7B-61A7-44EF-BD17-E81FF5AE519D}" type="pres">
      <dgm:prSet presAssocID="{302970FF-6D52-4A05-9F8A-7D3C0573C3EE}" presName="node" presStyleLbl="node1" presStyleIdx="2" presStyleCnt="3" custLinFactNeighborX="-51517" custLinFactNeighborY="-8260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F6D526F-845F-42DC-A6E4-ECEB05E7C712}" srcId="{1BE61730-8E21-4055-BAC3-872752247586}" destId="{302970FF-6D52-4A05-9F8A-7D3C0573C3EE}" srcOrd="2" destOrd="0" parTransId="{BBE8841D-09E5-4E52-AED4-3F553EAFC462}" sibTransId="{8DFDB038-A11F-4023-ABC6-6FC89B1BB728}"/>
    <dgm:cxn modelId="{5EFABA5A-0176-4769-9884-73D6E8A196EE}" type="presOf" srcId="{302970FF-6D52-4A05-9F8A-7D3C0573C3EE}" destId="{B4BDBB7B-61A7-44EF-BD17-E81FF5AE519D}" srcOrd="0" destOrd="0" presId="urn:microsoft.com/office/officeart/2005/8/layout/process1"/>
    <dgm:cxn modelId="{0E9DB4FE-911B-44DF-8FBD-17AD6370C9B8}" type="presOf" srcId="{A04373A0-3FE8-453B-957B-E99183679A4E}" destId="{18FA8534-8A80-4FC6-A1ED-B9211E3A10F0}" srcOrd="1" destOrd="0" presId="urn:microsoft.com/office/officeart/2005/8/layout/process1"/>
    <dgm:cxn modelId="{3208F696-E124-41BA-A7B4-4E4D3107308F}" type="presOf" srcId="{510BFB36-836F-416E-A78D-FBDF4491A805}" destId="{5B57B74D-E114-4641-9A82-B87CFE21C7C1}" srcOrd="0" destOrd="0" presId="urn:microsoft.com/office/officeart/2005/8/layout/process1"/>
    <dgm:cxn modelId="{21CCC61A-29A2-4AD0-8BC0-EEB6526E25C7}" type="presOf" srcId="{A04373A0-3FE8-453B-957B-E99183679A4E}" destId="{075C56F9-9C06-4B2F-92F8-48184392F4E3}" srcOrd="0" destOrd="0" presId="urn:microsoft.com/office/officeart/2005/8/layout/process1"/>
    <dgm:cxn modelId="{5B9C2DFA-33D2-475D-87F8-D2D90E454114}" srcId="{1BE61730-8E21-4055-BAC3-872752247586}" destId="{1A9E0ED7-2E03-4C12-821E-009DF70FC33D}" srcOrd="1" destOrd="0" parTransId="{9D09CDCD-6B4F-4B06-9048-754FB7FE6898}" sibTransId="{510BFB36-836F-416E-A78D-FBDF4491A805}"/>
    <dgm:cxn modelId="{8E915C1C-0FB6-4EDB-A222-591C27040D34}" type="presOf" srcId="{510BFB36-836F-416E-A78D-FBDF4491A805}" destId="{2EA5828A-6D12-4D92-BC19-8C2D60D74DA7}" srcOrd="1" destOrd="0" presId="urn:microsoft.com/office/officeart/2005/8/layout/process1"/>
    <dgm:cxn modelId="{690EFD2E-DC14-4E7C-9392-7862C31ADD22}" type="presOf" srcId="{1BE61730-8E21-4055-BAC3-872752247586}" destId="{2CFDB20D-A029-4C37-8CDB-AEF4F9F1BCE6}" srcOrd="0" destOrd="0" presId="urn:microsoft.com/office/officeart/2005/8/layout/process1"/>
    <dgm:cxn modelId="{A4BF716F-307A-498A-BC63-93F1F888CD84}" type="presOf" srcId="{69A09365-B320-4B8C-A2D3-4B65F9AEBE07}" destId="{F4BA767E-B2DF-469E-973B-7B94B678E053}" srcOrd="0" destOrd="0" presId="urn:microsoft.com/office/officeart/2005/8/layout/process1"/>
    <dgm:cxn modelId="{7D6CA02E-9C3D-4A06-8789-3CFD85ADA0C4}" srcId="{1BE61730-8E21-4055-BAC3-872752247586}" destId="{69A09365-B320-4B8C-A2D3-4B65F9AEBE07}" srcOrd="0" destOrd="0" parTransId="{C268A105-515C-4CA5-8C8B-42F32439F3E7}" sibTransId="{A04373A0-3FE8-453B-957B-E99183679A4E}"/>
    <dgm:cxn modelId="{20D71BC9-1F17-40FA-8570-B1D607840D13}" type="presOf" srcId="{1A9E0ED7-2E03-4C12-821E-009DF70FC33D}" destId="{D65E7A16-EBC2-47AB-B175-B94292795FDD}" srcOrd="0" destOrd="0" presId="urn:microsoft.com/office/officeart/2005/8/layout/process1"/>
    <dgm:cxn modelId="{B24C0293-EF33-4042-83C1-C29BCB22EE6E}" type="presParOf" srcId="{2CFDB20D-A029-4C37-8CDB-AEF4F9F1BCE6}" destId="{F4BA767E-B2DF-469E-973B-7B94B678E053}" srcOrd="0" destOrd="0" presId="urn:microsoft.com/office/officeart/2005/8/layout/process1"/>
    <dgm:cxn modelId="{6E637CDD-16E2-4CE5-84F5-19EF20AC3612}" type="presParOf" srcId="{2CFDB20D-A029-4C37-8CDB-AEF4F9F1BCE6}" destId="{075C56F9-9C06-4B2F-92F8-48184392F4E3}" srcOrd="1" destOrd="0" presId="urn:microsoft.com/office/officeart/2005/8/layout/process1"/>
    <dgm:cxn modelId="{F7D2F57F-DB46-4FAC-B14F-76CAD682557E}" type="presParOf" srcId="{075C56F9-9C06-4B2F-92F8-48184392F4E3}" destId="{18FA8534-8A80-4FC6-A1ED-B9211E3A10F0}" srcOrd="0" destOrd="0" presId="urn:microsoft.com/office/officeart/2005/8/layout/process1"/>
    <dgm:cxn modelId="{AFE9DAFB-93CF-4AAB-A1AE-4671C0DB9C7C}" type="presParOf" srcId="{2CFDB20D-A029-4C37-8CDB-AEF4F9F1BCE6}" destId="{D65E7A16-EBC2-47AB-B175-B94292795FDD}" srcOrd="2" destOrd="0" presId="urn:microsoft.com/office/officeart/2005/8/layout/process1"/>
    <dgm:cxn modelId="{35C9AEBC-DEC4-4001-85DA-5AE68536C22C}" type="presParOf" srcId="{2CFDB20D-A029-4C37-8CDB-AEF4F9F1BCE6}" destId="{5B57B74D-E114-4641-9A82-B87CFE21C7C1}" srcOrd="3" destOrd="0" presId="urn:microsoft.com/office/officeart/2005/8/layout/process1"/>
    <dgm:cxn modelId="{8AA58A27-D243-4229-9992-D4D9F88B7C61}" type="presParOf" srcId="{5B57B74D-E114-4641-9A82-B87CFE21C7C1}" destId="{2EA5828A-6D12-4D92-BC19-8C2D60D74DA7}" srcOrd="0" destOrd="0" presId="urn:microsoft.com/office/officeart/2005/8/layout/process1"/>
    <dgm:cxn modelId="{97EA7922-9EA0-4A5E-84B4-21DE84189F30}" type="presParOf" srcId="{2CFDB20D-A029-4C37-8CDB-AEF4F9F1BCE6}" destId="{B4BDBB7B-61A7-44EF-BD17-E81FF5AE519D}" srcOrd="4" destOrd="0" presId="urn:microsoft.com/office/officeart/2005/8/layout/process1"/>
  </dgm:cxnLst>
  <dgm:bg/>
  <dgm:whole/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BE61730-8E21-4055-BAC3-872752247586}" type="doc">
      <dgm:prSet loTypeId="urn:microsoft.com/office/officeart/2005/8/layout/process1" loCatId="process" qsTypeId="urn:microsoft.com/office/officeart/2005/8/quickstyle/3d2" qsCatId="3D" csTypeId="urn:microsoft.com/office/officeart/2005/8/colors/colorful2" csCatId="colorful" phldr="1"/>
      <dgm:spPr/>
    </dgm:pt>
    <dgm:pt modelId="{69A09365-B320-4B8C-A2D3-4B65F9AEBE07}">
      <dgm:prSet phldrT="[Text]"/>
      <dgm:spPr/>
      <dgm:t>
        <a:bodyPr/>
        <a:lstStyle/>
        <a:p>
          <a:r>
            <a:rPr lang="cs-CZ" dirty="0" err="1" smtClean="0"/>
            <a:t>South</a:t>
          </a:r>
          <a:r>
            <a:rPr lang="cs-CZ" dirty="0" smtClean="0"/>
            <a:t> </a:t>
          </a:r>
          <a:r>
            <a:rPr lang="cs-CZ" dirty="0" err="1" smtClean="0"/>
            <a:t>America</a:t>
          </a:r>
          <a:endParaRPr lang="cs-CZ" dirty="0"/>
        </a:p>
      </dgm:t>
    </dgm:pt>
    <dgm:pt modelId="{C268A105-515C-4CA5-8C8B-42F32439F3E7}" type="parTrans" cxnId="{7D6CA02E-9C3D-4A06-8789-3CFD85ADA0C4}">
      <dgm:prSet/>
      <dgm:spPr/>
      <dgm:t>
        <a:bodyPr/>
        <a:lstStyle/>
        <a:p>
          <a:endParaRPr lang="cs-CZ"/>
        </a:p>
      </dgm:t>
    </dgm:pt>
    <dgm:pt modelId="{A04373A0-3FE8-453B-957B-E99183679A4E}" type="sibTrans" cxnId="{7D6CA02E-9C3D-4A06-8789-3CFD85ADA0C4}">
      <dgm:prSet/>
      <dgm:spPr/>
      <dgm:t>
        <a:bodyPr/>
        <a:lstStyle/>
        <a:p>
          <a:endParaRPr lang="cs-CZ"/>
        </a:p>
      </dgm:t>
    </dgm:pt>
    <dgm:pt modelId="{1A9E0ED7-2E03-4C12-821E-009DF70FC33D}">
      <dgm:prSet phldrT="[Text]"/>
      <dgm:spPr/>
      <dgm:t>
        <a:bodyPr/>
        <a:lstStyle/>
        <a:p>
          <a:r>
            <a:rPr lang="cs-CZ" dirty="0" err="1" smtClean="0"/>
            <a:t>rainy</a:t>
          </a:r>
          <a:r>
            <a:rPr lang="cs-CZ" dirty="0" smtClean="0"/>
            <a:t> </a:t>
          </a:r>
          <a:r>
            <a:rPr lang="cs-CZ" dirty="0" err="1" smtClean="0"/>
            <a:t>forest</a:t>
          </a:r>
          <a:endParaRPr lang="cs-CZ" dirty="0"/>
        </a:p>
      </dgm:t>
    </dgm:pt>
    <dgm:pt modelId="{9D09CDCD-6B4F-4B06-9048-754FB7FE6898}" type="parTrans" cxnId="{5B9C2DFA-33D2-475D-87F8-D2D90E454114}">
      <dgm:prSet/>
      <dgm:spPr/>
      <dgm:t>
        <a:bodyPr/>
        <a:lstStyle/>
        <a:p>
          <a:endParaRPr lang="cs-CZ"/>
        </a:p>
      </dgm:t>
    </dgm:pt>
    <dgm:pt modelId="{510BFB36-836F-416E-A78D-FBDF4491A805}" type="sibTrans" cxnId="{5B9C2DFA-33D2-475D-87F8-D2D90E454114}">
      <dgm:prSet/>
      <dgm:spPr/>
      <dgm:t>
        <a:bodyPr/>
        <a:lstStyle/>
        <a:p>
          <a:endParaRPr lang="cs-CZ"/>
        </a:p>
      </dgm:t>
    </dgm:pt>
    <dgm:pt modelId="{302970FF-6D52-4A05-9F8A-7D3C0573C3EE}">
      <dgm:prSet phldrT="[Text]"/>
      <dgm:spPr/>
      <dgm:t>
        <a:bodyPr/>
        <a:lstStyle/>
        <a:p>
          <a:r>
            <a:rPr lang="cs-CZ" dirty="0" err="1" smtClean="0"/>
            <a:t>parrot</a:t>
          </a:r>
          <a:endParaRPr lang="cs-CZ" dirty="0"/>
        </a:p>
      </dgm:t>
    </dgm:pt>
    <dgm:pt modelId="{BBE8841D-09E5-4E52-AED4-3F553EAFC462}" type="parTrans" cxnId="{CF6D526F-845F-42DC-A6E4-ECEB05E7C712}">
      <dgm:prSet/>
      <dgm:spPr/>
      <dgm:t>
        <a:bodyPr/>
        <a:lstStyle/>
        <a:p>
          <a:endParaRPr lang="cs-CZ"/>
        </a:p>
      </dgm:t>
    </dgm:pt>
    <dgm:pt modelId="{8DFDB038-A11F-4023-ABC6-6FC89B1BB728}" type="sibTrans" cxnId="{CF6D526F-845F-42DC-A6E4-ECEB05E7C712}">
      <dgm:prSet/>
      <dgm:spPr/>
      <dgm:t>
        <a:bodyPr/>
        <a:lstStyle/>
        <a:p>
          <a:endParaRPr lang="cs-CZ"/>
        </a:p>
      </dgm:t>
    </dgm:pt>
    <dgm:pt modelId="{2CFDB20D-A029-4C37-8CDB-AEF4F9F1BCE6}" type="pres">
      <dgm:prSet presAssocID="{1BE61730-8E21-4055-BAC3-872752247586}" presName="Name0" presStyleCnt="0">
        <dgm:presLayoutVars>
          <dgm:dir/>
          <dgm:resizeHandles val="exact"/>
        </dgm:presLayoutVars>
      </dgm:prSet>
      <dgm:spPr/>
    </dgm:pt>
    <dgm:pt modelId="{F4BA767E-B2DF-469E-973B-7B94B678E053}" type="pres">
      <dgm:prSet presAssocID="{69A09365-B320-4B8C-A2D3-4B65F9AEBE07}" presName="node" presStyleLbl="node1" presStyleIdx="0" presStyleCnt="3" custLinFactNeighborX="4117" custLinFactNeighborY="-8260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5C56F9-9C06-4B2F-92F8-48184392F4E3}" type="pres">
      <dgm:prSet presAssocID="{A04373A0-3FE8-453B-957B-E99183679A4E}" presName="sibTrans" presStyleLbl="sibTrans2D1" presStyleIdx="0" presStyleCnt="2"/>
      <dgm:spPr/>
      <dgm:t>
        <a:bodyPr/>
        <a:lstStyle/>
        <a:p>
          <a:endParaRPr lang="cs-CZ"/>
        </a:p>
      </dgm:t>
    </dgm:pt>
    <dgm:pt modelId="{18FA8534-8A80-4FC6-A1ED-B9211E3A10F0}" type="pres">
      <dgm:prSet presAssocID="{A04373A0-3FE8-453B-957B-E99183679A4E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D65E7A16-EBC2-47AB-B175-B94292795FDD}" type="pres">
      <dgm:prSet presAssocID="{1A9E0ED7-2E03-4C12-821E-009DF70FC33D}" presName="node" presStyleLbl="node1" presStyleIdx="1" presStyleCnt="3" custLinFactNeighborX="-23700" custLinFactNeighborY="-8260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57B74D-E114-4641-9A82-B87CFE21C7C1}" type="pres">
      <dgm:prSet presAssocID="{510BFB36-836F-416E-A78D-FBDF4491A805}" presName="sibTrans" presStyleLbl="sibTrans2D1" presStyleIdx="1" presStyleCnt="2"/>
      <dgm:spPr/>
      <dgm:t>
        <a:bodyPr/>
        <a:lstStyle/>
        <a:p>
          <a:endParaRPr lang="cs-CZ"/>
        </a:p>
      </dgm:t>
    </dgm:pt>
    <dgm:pt modelId="{2EA5828A-6D12-4D92-BC19-8C2D60D74DA7}" type="pres">
      <dgm:prSet presAssocID="{510BFB36-836F-416E-A78D-FBDF4491A805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B4BDBB7B-61A7-44EF-BD17-E81FF5AE519D}" type="pres">
      <dgm:prSet presAssocID="{302970FF-6D52-4A05-9F8A-7D3C0573C3EE}" presName="node" presStyleLbl="node1" presStyleIdx="2" presStyleCnt="3" custLinFactNeighborX="-51517" custLinFactNeighborY="-8260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F6D526F-845F-42DC-A6E4-ECEB05E7C712}" srcId="{1BE61730-8E21-4055-BAC3-872752247586}" destId="{302970FF-6D52-4A05-9F8A-7D3C0573C3EE}" srcOrd="2" destOrd="0" parTransId="{BBE8841D-09E5-4E52-AED4-3F553EAFC462}" sibTransId="{8DFDB038-A11F-4023-ABC6-6FC89B1BB728}"/>
    <dgm:cxn modelId="{9F8EAE91-3E78-4349-ADFF-F00A4846EDE4}" type="presOf" srcId="{69A09365-B320-4B8C-A2D3-4B65F9AEBE07}" destId="{F4BA767E-B2DF-469E-973B-7B94B678E053}" srcOrd="0" destOrd="0" presId="urn:microsoft.com/office/officeart/2005/8/layout/process1"/>
    <dgm:cxn modelId="{FE093A2F-9E56-401D-93F8-DC432A23F2DA}" type="presOf" srcId="{A04373A0-3FE8-453B-957B-E99183679A4E}" destId="{18FA8534-8A80-4FC6-A1ED-B9211E3A10F0}" srcOrd="1" destOrd="0" presId="urn:microsoft.com/office/officeart/2005/8/layout/process1"/>
    <dgm:cxn modelId="{811A33BE-D542-4C77-BDF3-FDE05EEBE775}" type="presOf" srcId="{510BFB36-836F-416E-A78D-FBDF4491A805}" destId="{5B57B74D-E114-4641-9A82-B87CFE21C7C1}" srcOrd="0" destOrd="0" presId="urn:microsoft.com/office/officeart/2005/8/layout/process1"/>
    <dgm:cxn modelId="{A4485F0A-0DE0-48F7-BEB5-A508372E1D1D}" type="presOf" srcId="{510BFB36-836F-416E-A78D-FBDF4491A805}" destId="{2EA5828A-6D12-4D92-BC19-8C2D60D74DA7}" srcOrd="1" destOrd="0" presId="urn:microsoft.com/office/officeart/2005/8/layout/process1"/>
    <dgm:cxn modelId="{5E298935-0D91-48E4-8718-293C461EE9DD}" type="presOf" srcId="{1BE61730-8E21-4055-BAC3-872752247586}" destId="{2CFDB20D-A029-4C37-8CDB-AEF4F9F1BCE6}" srcOrd="0" destOrd="0" presId="urn:microsoft.com/office/officeart/2005/8/layout/process1"/>
    <dgm:cxn modelId="{5B9C2DFA-33D2-475D-87F8-D2D90E454114}" srcId="{1BE61730-8E21-4055-BAC3-872752247586}" destId="{1A9E0ED7-2E03-4C12-821E-009DF70FC33D}" srcOrd="1" destOrd="0" parTransId="{9D09CDCD-6B4F-4B06-9048-754FB7FE6898}" sibTransId="{510BFB36-836F-416E-A78D-FBDF4491A805}"/>
    <dgm:cxn modelId="{15F42F0C-E6CB-46F5-AD41-D254D2972068}" type="presOf" srcId="{302970FF-6D52-4A05-9F8A-7D3C0573C3EE}" destId="{B4BDBB7B-61A7-44EF-BD17-E81FF5AE519D}" srcOrd="0" destOrd="0" presId="urn:microsoft.com/office/officeart/2005/8/layout/process1"/>
    <dgm:cxn modelId="{479E127A-C808-4837-82B9-4B80AE134A44}" type="presOf" srcId="{1A9E0ED7-2E03-4C12-821E-009DF70FC33D}" destId="{D65E7A16-EBC2-47AB-B175-B94292795FDD}" srcOrd="0" destOrd="0" presId="urn:microsoft.com/office/officeart/2005/8/layout/process1"/>
    <dgm:cxn modelId="{7D6CA02E-9C3D-4A06-8789-3CFD85ADA0C4}" srcId="{1BE61730-8E21-4055-BAC3-872752247586}" destId="{69A09365-B320-4B8C-A2D3-4B65F9AEBE07}" srcOrd="0" destOrd="0" parTransId="{C268A105-515C-4CA5-8C8B-42F32439F3E7}" sibTransId="{A04373A0-3FE8-453B-957B-E99183679A4E}"/>
    <dgm:cxn modelId="{65F5ED68-AB6F-4922-80AD-155D2587C814}" type="presOf" srcId="{A04373A0-3FE8-453B-957B-E99183679A4E}" destId="{075C56F9-9C06-4B2F-92F8-48184392F4E3}" srcOrd="0" destOrd="0" presId="urn:microsoft.com/office/officeart/2005/8/layout/process1"/>
    <dgm:cxn modelId="{4FD4517F-DC0D-4B98-8520-D27174F45C12}" type="presParOf" srcId="{2CFDB20D-A029-4C37-8CDB-AEF4F9F1BCE6}" destId="{F4BA767E-B2DF-469E-973B-7B94B678E053}" srcOrd="0" destOrd="0" presId="urn:microsoft.com/office/officeart/2005/8/layout/process1"/>
    <dgm:cxn modelId="{0287C41D-BE2A-4FCF-97F9-BE24391CB238}" type="presParOf" srcId="{2CFDB20D-A029-4C37-8CDB-AEF4F9F1BCE6}" destId="{075C56F9-9C06-4B2F-92F8-48184392F4E3}" srcOrd="1" destOrd="0" presId="urn:microsoft.com/office/officeart/2005/8/layout/process1"/>
    <dgm:cxn modelId="{ABFBD909-62A9-40EE-9930-176D49638821}" type="presParOf" srcId="{075C56F9-9C06-4B2F-92F8-48184392F4E3}" destId="{18FA8534-8A80-4FC6-A1ED-B9211E3A10F0}" srcOrd="0" destOrd="0" presId="urn:microsoft.com/office/officeart/2005/8/layout/process1"/>
    <dgm:cxn modelId="{FBEBE9A0-DAED-4C58-8202-0D23248DA649}" type="presParOf" srcId="{2CFDB20D-A029-4C37-8CDB-AEF4F9F1BCE6}" destId="{D65E7A16-EBC2-47AB-B175-B94292795FDD}" srcOrd="2" destOrd="0" presId="urn:microsoft.com/office/officeart/2005/8/layout/process1"/>
    <dgm:cxn modelId="{EA30595C-4D02-42EE-912A-85F89EF3C47C}" type="presParOf" srcId="{2CFDB20D-A029-4C37-8CDB-AEF4F9F1BCE6}" destId="{5B57B74D-E114-4641-9A82-B87CFE21C7C1}" srcOrd="3" destOrd="0" presId="urn:microsoft.com/office/officeart/2005/8/layout/process1"/>
    <dgm:cxn modelId="{6D96F0F0-072D-4499-8098-DDD80C180F93}" type="presParOf" srcId="{5B57B74D-E114-4641-9A82-B87CFE21C7C1}" destId="{2EA5828A-6D12-4D92-BC19-8C2D60D74DA7}" srcOrd="0" destOrd="0" presId="urn:microsoft.com/office/officeart/2005/8/layout/process1"/>
    <dgm:cxn modelId="{5CD62EA7-2E1A-47CE-BD68-F0961BE08F90}" type="presParOf" srcId="{2CFDB20D-A029-4C37-8CDB-AEF4F9F1BCE6}" destId="{B4BDBB7B-61A7-44EF-BD17-E81FF5AE519D}" srcOrd="4" destOrd="0" presId="urn:microsoft.com/office/officeart/2005/8/layout/process1"/>
  </dgm:cxnLst>
  <dgm:bg/>
  <dgm:whole/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BE61730-8E21-4055-BAC3-872752247586}" type="doc">
      <dgm:prSet loTypeId="urn:microsoft.com/office/officeart/2005/8/layout/process1" loCatId="process" qsTypeId="urn:microsoft.com/office/officeart/2005/8/quickstyle/3d2" qsCatId="3D" csTypeId="urn:microsoft.com/office/officeart/2005/8/colors/colorful4" csCatId="colorful" phldr="1"/>
      <dgm:spPr/>
    </dgm:pt>
    <dgm:pt modelId="{69A09365-B320-4B8C-A2D3-4B65F9AEBE07}">
      <dgm:prSet phldrT="[Text]"/>
      <dgm:spPr/>
      <dgm:t>
        <a:bodyPr/>
        <a:lstStyle/>
        <a:p>
          <a:r>
            <a:rPr lang="cs-CZ" dirty="0" err="1" smtClean="0"/>
            <a:t>Antarctic</a:t>
          </a:r>
          <a:endParaRPr lang="cs-CZ" dirty="0"/>
        </a:p>
      </dgm:t>
    </dgm:pt>
    <dgm:pt modelId="{C268A105-515C-4CA5-8C8B-42F32439F3E7}" type="parTrans" cxnId="{7D6CA02E-9C3D-4A06-8789-3CFD85ADA0C4}">
      <dgm:prSet/>
      <dgm:spPr/>
      <dgm:t>
        <a:bodyPr/>
        <a:lstStyle/>
        <a:p>
          <a:endParaRPr lang="cs-CZ"/>
        </a:p>
      </dgm:t>
    </dgm:pt>
    <dgm:pt modelId="{A04373A0-3FE8-453B-957B-E99183679A4E}" type="sibTrans" cxnId="{7D6CA02E-9C3D-4A06-8789-3CFD85ADA0C4}">
      <dgm:prSet/>
      <dgm:spPr/>
      <dgm:t>
        <a:bodyPr/>
        <a:lstStyle/>
        <a:p>
          <a:endParaRPr lang="cs-CZ"/>
        </a:p>
      </dgm:t>
    </dgm:pt>
    <dgm:pt modelId="{1A9E0ED7-2E03-4C12-821E-009DF70FC33D}">
      <dgm:prSet phldrT="[Text]"/>
      <dgm:spPr/>
      <dgm:t>
        <a:bodyPr/>
        <a:lstStyle/>
        <a:p>
          <a:r>
            <a:rPr lang="cs-CZ" dirty="0" err="1" smtClean="0"/>
            <a:t>snow</a:t>
          </a:r>
          <a:endParaRPr lang="cs-CZ" dirty="0"/>
        </a:p>
      </dgm:t>
    </dgm:pt>
    <dgm:pt modelId="{9D09CDCD-6B4F-4B06-9048-754FB7FE6898}" type="parTrans" cxnId="{5B9C2DFA-33D2-475D-87F8-D2D90E454114}">
      <dgm:prSet/>
      <dgm:spPr/>
      <dgm:t>
        <a:bodyPr/>
        <a:lstStyle/>
        <a:p>
          <a:endParaRPr lang="cs-CZ"/>
        </a:p>
      </dgm:t>
    </dgm:pt>
    <dgm:pt modelId="{510BFB36-836F-416E-A78D-FBDF4491A805}" type="sibTrans" cxnId="{5B9C2DFA-33D2-475D-87F8-D2D90E454114}">
      <dgm:prSet/>
      <dgm:spPr/>
      <dgm:t>
        <a:bodyPr/>
        <a:lstStyle/>
        <a:p>
          <a:endParaRPr lang="cs-CZ"/>
        </a:p>
      </dgm:t>
    </dgm:pt>
    <dgm:pt modelId="{302970FF-6D52-4A05-9F8A-7D3C0573C3EE}">
      <dgm:prSet phldrT="[Text]"/>
      <dgm:spPr/>
      <dgm:t>
        <a:bodyPr/>
        <a:lstStyle/>
        <a:p>
          <a:r>
            <a:rPr lang="cs-CZ" dirty="0" err="1" smtClean="0"/>
            <a:t>penguin</a:t>
          </a:r>
          <a:endParaRPr lang="cs-CZ" dirty="0"/>
        </a:p>
      </dgm:t>
    </dgm:pt>
    <dgm:pt modelId="{BBE8841D-09E5-4E52-AED4-3F553EAFC462}" type="parTrans" cxnId="{CF6D526F-845F-42DC-A6E4-ECEB05E7C712}">
      <dgm:prSet/>
      <dgm:spPr/>
      <dgm:t>
        <a:bodyPr/>
        <a:lstStyle/>
        <a:p>
          <a:endParaRPr lang="cs-CZ"/>
        </a:p>
      </dgm:t>
    </dgm:pt>
    <dgm:pt modelId="{8DFDB038-A11F-4023-ABC6-6FC89B1BB728}" type="sibTrans" cxnId="{CF6D526F-845F-42DC-A6E4-ECEB05E7C712}">
      <dgm:prSet/>
      <dgm:spPr/>
      <dgm:t>
        <a:bodyPr/>
        <a:lstStyle/>
        <a:p>
          <a:endParaRPr lang="cs-CZ"/>
        </a:p>
      </dgm:t>
    </dgm:pt>
    <dgm:pt modelId="{2CFDB20D-A029-4C37-8CDB-AEF4F9F1BCE6}" type="pres">
      <dgm:prSet presAssocID="{1BE61730-8E21-4055-BAC3-872752247586}" presName="Name0" presStyleCnt="0">
        <dgm:presLayoutVars>
          <dgm:dir/>
          <dgm:resizeHandles val="exact"/>
        </dgm:presLayoutVars>
      </dgm:prSet>
      <dgm:spPr/>
    </dgm:pt>
    <dgm:pt modelId="{F4BA767E-B2DF-469E-973B-7B94B678E053}" type="pres">
      <dgm:prSet presAssocID="{69A09365-B320-4B8C-A2D3-4B65F9AEBE07}" presName="node" presStyleLbl="node1" presStyleIdx="0" presStyleCnt="3" custLinFactNeighborX="4117" custLinFactNeighborY="-8260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5C56F9-9C06-4B2F-92F8-48184392F4E3}" type="pres">
      <dgm:prSet presAssocID="{A04373A0-3FE8-453B-957B-E99183679A4E}" presName="sibTrans" presStyleLbl="sibTrans2D1" presStyleIdx="0" presStyleCnt="2"/>
      <dgm:spPr/>
      <dgm:t>
        <a:bodyPr/>
        <a:lstStyle/>
        <a:p>
          <a:endParaRPr lang="cs-CZ"/>
        </a:p>
      </dgm:t>
    </dgm:pt>
    <dgm:pt modelId="{18FA8534-8A80-4FC6-A1ED-B9211E3A10F0}" type="pres">
      <dgm:prSet presAssocID="{A04373A0-3FE8-453B-957B-E99183679A4E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D65E7A16-EBC2-47AB-B175-B94292795FDD}" type="pres">
      <dgm:prSet presAssocID="{1A9E0ED7-2E03-4C12-821E-009DF70FC33D}" presName="node" presStyleLbl="node1" presStyleIdx="1" presStyleCnt="3" custLinFactNeighborX="-23700" custLinFactNeighborY="-8260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57B74D-E114-4641-9A82-B87CFE21C7C1}" type="pres">
      <dgm:prSet presAssocID="{510BFB36-836F-416E-A78D-FBDF4491A805}" presName="sibTrans" presStyleLbl="sibTrans2D1" presStyleIdx="1" presStyleCnt="2"/>
      <dgm:spPr/>
      <dgm:t>
        <a:bodyPr/>
        <a:lstStyle/>
        <a:p>
          <a:endParaRPr lang="cs-CZ"/>
        </a:p>
      </dgm:t>
    </dgm:pt>
    <dgm:pt modelId="{2EA5828A-6D12-4D92-BC19-8C2D60D74DA7}" type="pres">
      <dgm:prSet presAssocID="{510BFB36-836F-416E-A78D-FBDF4491A805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B4BDBB7B-61A7-44EF-BD17-E81FF5AE519D}" type="pres">
      <dgm:prSet presAssocID="{302970FF-6D52-4A05-9F8A-7D3C0573C3EE}" presName="node" presStyleLbl="node1" presStyleIdx="2" presStyleCnt="3" custLinFactNeighborX="-51517" custLinFactNeighborY="-8260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98DB629-EC8A-4212-8847-862B698DD505}" type="presOf" srcId="{A04373A0-3FE8-453B-957B-E99183679A4E}" destId="{18FA8534-8A80-4FC6-A1ED-B9211E3A10F0}" srcOrd="1" destOrd="0" presId="urn:microsoft.com/office/officeart/2005/8/layout/process1"/>
    <dgm:cxn modelId="{B46BEBBE-A62A-4D29-B9E4-BB651C1993F1}" type="presOf" srcId="{1A9E0ED7-2E03-4C12-821E-009DF70FC33D}" destId="{D65E7A16-EBC2-47AB-B175-B94292795FDD}" srcOrd="0" destOrd="0" presId="urn:microsoft.com/office/officeart/2005/8/layout/process1"/>
    <dgm:cxn modelId="{F5E5B210-DB60-490A-88B0-B1BA578099A1}" type="presOf" srcId="{69A09365-B320-4B8C-A2D3-4B65F9AEBE07}" destId="{F4BA767E-B2DF-469E-973B-7B94B678E053}" srcOrd="0" destOrd="0" presId="urn:microsoft.com/office/officeart/2005/8/layout/process1"/>
    <dgm:cxn modelId="{CF6D526F-845F-42DC-A6E4-ECEB05E7C712}" srcId="{1BE61730-8E21-4055-BAC3-872752247586}" destId="{302970FF-6D52-4A05-9F8A-7D3C0573C3EE}" srcOrd="2" destOrd="0" parTransId="{BBE8841D-09E5-4E52-AED4-3F553EAFC462}" sibTransId="{8DFDB038-A11F-4023-ABC6-6FC89B1BB728}"/>
    <dgm:cxn modelId="{3B1066F4-43BD-4088-AE0E-3ED7842FE6B4}" type="presOf" srcId="{302970FF-6D52-4A05-9F8A-7D3C0573C3EE}" destId="{B4BDBB7B-61A7-44EF-BD17-E81FF5AE519D}" srcOrd="0" destOrd="0" presId="urn:microsoft.com/office/officeart/2005/8/layout/process1"/>
    <dgm:cxn modelId="{B19C71B6-031F-460B-8842-D903D9351329}" type="presOf" srcId="{510BFB36-836F-416E-A78D-FBDF4491A805}" destId="{2EA5828A-6D12-4D92-BC19-8C2D60D74DA7}" srcOrd="1" destOrd="0" presId="urn:microsoft.com/office/officeart/2005/8/layout/process1"/>
    <dgm:cxn modelId="{3A9A6E58-9DD1-46B3-997F-7F0854286AB3}" type="presOf" srcId="{510BFB36-836F-416E-A78D-FBDF4491A805}" destId="{5B57B74D-E114-4641-9A82-B87CFE21C7C1}" srcOrd="0" destOrd="0" presId="urn:microsoft.com/office/officeart/2005/8/layout/process1"/>
    <dgm:cxn modelId="{5B9C2DFA-33D2-475D-87F8-D2D90E454114}" srcId="{1BE61730-8E21-4055-BAC3-872752247586}" destId="{1A9E0ED7-2E03-4C12-821E-009DF70FC33D}" srcOrd="1" destOrd="0" parTransId="{9D09CDCD-6B4F-4B06-9048-754FB7FE6898}" sibTransId="{510BFB36-836F-416E-A78D-FBDF4491A805}"/>
    <dgm:cxn modelId="{46A38900-49E3-4FB6-9966-8EAD4966F231}" type="presOf" srcId="{A04373A0-3FE8-453B-957B-E99183679A4E}" destId="{075C56F9-9C06-4B2F-92F8-48184392F4E3}" srcOrd="0" destOrd="0" presId="urn:microsoft.com/office/officeart/2005/8/layout/process1"/>
    <dgm:cxn modelId="{7D6CA02E-9C3D-4A06-8789-3CFD85ADA0C4}" srcId="{1BE61730-8E21-4055-BAC3-872752247586}" destId="{69A09365-B320-4B8C-A2D3-4B65F9AEBE07}" srcOrd="0" destOrd="0" parTransId="{C268A105-515C-4CA5-8C8B-42F32439F3E7}" sibTransId="{A04373A0-3FE8-453B-957B-E99183679A4E}"/>
    <dgm:cxn modelId="{20CEE022-3D0B-4BC7-95CA-88032900AD90}" type="presOf" srcId="{1BE61730-8E21-4055-BAC3-872752247586}" destId="{2CFDB20D-A029-4C37-8CDB-AEF4F9F1BCE6}" srcOrd="0" destOrd="0" presId="urn:microsoft.com/office/officeart/2005/8/layout/process1"/>
    <dgm:cxn modelId="{BD99C82A-E038-47AF-9D96-786BDE3BC3CC}" type="presParOf" srcId="{2CFDB20D-A029-4C37-8CDB-AEF4F9F1BCE6}" destId="{F4BA767E-B2DF-469E-973B-7B94B678E053}" srcOrd="0" destOrd="0" presId="urn:microsoft.com/office/officeart/2005/8/layout/process1"/>
    <dgm:cxn modelId="{D6D345A5-112A-49AA-B70C-4F625D539383}" type="presParOf" srcId="{2CFDB20D-A029-4C37-8CDB-AEF4F9F1BCE6}" destId="{075C56F9-9C06-4B2F-92F8-48184392F4E3}" srcOrd="1" destOrd="0" presId="urn:microsoft.com/office/officeart/2005/8/layout/process1"/>
    <dgm:cxn modelId="{6057B6FB-FB9B-4CAA-BED9-D1929EC76220}" type="presParOf" srcId="{075C56F9-9C06-4B2F-92F8-48184392F4E3}" destId="{18FA8534-8A80-4FC6-A1ED-B9211E3A10F0}" srcOrd="0" destOrd="0" presId="urn:microsoft.com/office/officeart/2005/8/layout/process1"/>
    <dgm:cxn modelId="{3A11AEC9-60AC-4BEE-A3EB-1B77F59B3D94}" type="presParOf" srcId="{2CFDB20D-A029-4C37-8CDB-AEF4F9F1BCE6}" destId="{D65E7A16-EBC2-47AB-B175-B94292795FDD}" srcOrd="2" destOrd="0" presId="urn:microsoft.com/office/officeart/2005/8/layout/process1"/>
    <dgm:cxn modelId="{9DE6BC84-22BE-4FC7-9560-EB2F2C59D3B3}" type="presParOf" srcId="{2CFDB20D-A029-4C37-8CDB-AEF4F9F1BCE6}" destId="{5B57B74D-E114-4641-9A82-B87CFE21C7C1}" srcOrd="3" destOrd="0" presId="urn:microsoft.com/office/officeart/2005/8/layout/process1"/>
    <dgm:cxn modelId="{6F4714BD-D582-4A43-B2DF-F0A8DD8CEEA9}" type="presParOf" srcId="{5B57B74D-E114-4641-9A82-B87CFE21C7C1}" destId="{2EA5828A-6D12-4D92-BC19-8C2D60D74DA7}" srcOrd="0" destOrd="0" presId="urn:microsoft.com/office/officeart/2005/8/layout/process1"/>
    <dgm:cxn modelId="{95956F0F-BE49-4FA9-B552-F1FBEFF43E35}" type="presParOf" srcId="{2CFDB20D-A029-4C37-8CDB-AEF4F9F1BCE6}" destId="{B4BDBB7B-61A7-44EF-BD17-E81FF5AE519D}" srcOrd="4" destOrd="0" presId="urn:microsoft.com/office/officeart/2005/8/layout/process1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77FFE3-D532-4DA4-8DF3-0025DAAE423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0F3419-6428-453F-94D3-73B1E87BB7E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Poslech a opakování slov. </a:t>
            </a:r>
            <a:r>
              <a:rPr lang="cs-CZ" dirty="0" err="1" smtClean="0"/>
              <a:t>What</a:t>
            </a:r>
            <a:r>
              <a:rPr lang="cs-CZ" dirty="0" smtClean="0"/>
              <a:t>´s</a:t>
            </a:r>
            <a:r>
              <a:rPr lang="cs-CZ" baseline="0" dirty="0" smtClean="0"/>
              <a:t> </a:t>
            </a:r>
            <a:r>
              <a:rPr lang="cs-CZ" baseline="0" dirty="0" err="1" smtClean="0"/>
              <a:t>this</a:t>
            </a:r>
            <a:r>
              <a:rPr lang="cs-CZ" baseline="0" dirty="0" smtClean="0"/>
              <a:t>? </a:t>
            </a:r>
            <a:r>
              <a:rPr lang="cs-CZ" baseline="0" dirty="0" err="1" smtClean="0"/>
              <a:t>It</a:t>
            </a:r>
            <a:r>
              <a:rPr lang="cs-CZ" baseline="0" dirty="0" smtClean="0"/>
              <a:t>´s a (</a:t>
            </a:r>
            <a:r>
              <a:rPr lang="cs-CZ" baseline="0" dirty="0" err="1" smtClean="0"/>
              <a:t>an</a:t>
            </a:r>
            <a:r>
              <a:rPr lang="cs-CZ" baseline="0" dirty="0" smtClean="0"/>
              <a:t>)……….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0F3419-6428-453F-94D3-73B1E87BB7E3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Doplnit</a:t>
            </a:r>
            <a:r>
              <a:rPr lang="cs-CZ" baseline="0" dirty="0" smtClean="0"/>
              <a:t> člen a nebo </a:t>
            </a:r>
            <a:r>
              <a:rPr lang="cs-CZ" baseline="0" dirty="0" err="1" smtClean="0"/>
              <a:t>an</a:t>
            </a:r>
            <a:r>
              <a:rPr lang="cs-CZ" baseline="0" dirty="0" smtClean="0"/>
              <a:t>, vytvořit množné </a:t>
            </a:r>
            <a:r>
              <a:rPr lang="cs-CZ" baseline="0" dirty="0" err="1" smtClean="0"/>
              <a:t>čílo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0F3419-6428-453F-94D3-73B1E87BB7E3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Tvořit věty, psát do sešitu.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0F3419-6428-453F-94D3-73B1E87BB7E3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Pozorování souvislostí.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0F3419-6428-453F-94D3-73B1E87BB7E3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Doplnit</a:t>
            </a:r>
            <a:r>
              <a:rPr lang="cs-CZ" baseline="0" dirty="0" smtClean="0"/>
              <a:t> člen</a:t>
            </a:r>
            <a:r>
              <a:rPr lang="cs-CZ" dirty="0" smtClean="0"/>
              <a:t> a nebo </a:t>
            </a:r>
            <a:r>
              <a:rPr lang="cs-CZ" dirty="0" err="1" smtClean="0"/>
              <a:t>an</a:t>
            </a:r>
            <a:r>
              <a:rPr lang="cs-CZ" dirty="0" smtClean="0"/>
              <a:t>, přiřadit obrázek.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0F3419-6428-453F-94D3-73B1E87BB7E3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Fixem zakroužkovat nebo spojit obrázek s názvem kontinentu. Pojmenovat zvířata.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0F3419-6428-453F-94D3-73B1E87BB7E3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Fixem zakroužkovat nebo spojit obrázek s názvem kontinentu. Pojmenovat zvířata.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0F3419-6428-453F-94D3-73B1E87BB7E3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Fixem zakroužkovat nebo spojit obrázek s názvem kontinentu. Pojmenovat zvířata.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0F3419-6428-453F-94D3-73B1E87BB7E3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Relationship Id="rId9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diagramData" Target="../diagrams/data2.xml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Relationship Id="rId9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diagramLayout" Target="../diagrams/layout3.xml"/><Relationship Id="rId7" Type="http://schemas.openxmlformats.org/officeDocument/2006/relationships/image" Target="../media/image20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diagramLayout" Target="../diagrams/layout4.xml"/><Relationship Id="rId7" Type="http://schemas.openxmlformats.org/officeDocument/2006/relationships/image" Target="../media/image23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wmf"/><Relationship Id="rId3" Type="http://schemas.openxmlformats.org/officeDocument/2006/relationships/diagramLayout" Target="../diagrams/layout5.xml"/><Relationship Id="rId7" Type="http://schemas.openxmlformats.org/officeDocument/2006/relationships/image" Target="../media/image26.jpe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jpeg"/><Relationship Id="rId3" Type="http://schemas.openxmlformats.org/officeDocument/2006/relationships/image" Target="../media/image32.jpe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jpeg"/><Relationship Id="rId5" Type="http://schemas.openxmlformats.org/officeDocument/2006/relationships/image" Target="../media/image34.jpeg"/><Relationship Id="rId10" Type="http://schemas.openxmlformats.org/officeDocument/2006/relationships/image" Target="../media/image5.jpeg"/><Relationship Id="rId4" Type="http://schemas.openxmlformats.org/officeDocument/2006/relationships/image" Target="../media/image33.jpeg"/><Relationship Id="rId9" Type="http://schemas.openxmlformats.org/officeDocument/2006/relationships/image" Target="../media/image37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jpeg"/><Relationship Id="rId3" Type="http://schemas.openxmlformats.org/officeDocument/2006/relationships/image" Target="../media/image32.jpeg"/><Relationship Id="rId7" Type="http://schemas.openxmlformats.org/officeDocument/2006/relationships/image" Target="../media/image3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10" Type="http://schemas.openxmlformats.org/officeDocument/2006/relationships/image" Target="../media/image40.jpeg"/><Relationship Id="rId4" Type="http://schemas.openxmlformats.org/officeDocument/2006/relationships/image" Target="../media/image33.jpeg"/><Relationship Id="rId9" Type="http://schemas.openxmlformats.org/officeDocument/2006/relationships/image" Target="../media/image39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image" Target="../media/image41.jpeg"/><Relationship Id="rId7" Type="http://schemas.openxmlformats.org/officeDocument/2006/relationships/image" Target="../media/image3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35.jpeg"/><Relationship Id="rId10" Type="http://schemas.openxmlformats.org/officeDocument/2006/relationships/image" Target="../media/image43.jpeg"/><Relationship Id="rId4" Type="http://schemas.openxmlformats.org/officeDocument/2006/relationships/image" Target="../media/image34.jpeg"/><Relationship Id="rId9" Type="http://schemas.openxmlformats.org/officeDocument/2006/relationships/image" Target="../media/image42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3. </a:t>
            </a:r>
            <a:r>
              <a:rPr lang="cs-CZ" smtClean="0"/>
              <a:t>ročník </a:t>
            </a:r>
            <a:r>
              <a:rPr lang="cs-CZ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 fixy na interaktivní tabuli, sešit, psací potřeby, kartičky s obrázky, magnety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interaktivní  výuka slovní zásoby na téma  zvířecí safari, motivace a aktivity vedoucí k popisu scény, k třídění informací, hledání souvislostí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poslech a opakování slov,   přiřazování slov k obrázkům, psaní slov, doplňování členů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Documents and Settings\Administrator\Local Settings\Temporary Internet Files\Content.IE5\IQV8GVD3\MP90040669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714356"/>
            <a:ext cx="2971800" cy="1981200"/>
          </a:xfrm>
          <a:prstGeom prst="rect">
            <a:avLst/>
          </a:prstGeom>
          <a:noFill/>
        </p:spPr>
      </p:pic>
      <p:pic>
        <p:nvPicPr>
          <p:cNvPr id="1030" name="Picture 6" descr="C:\Documents and Settings\Administrator\Local Settings\Temporary Internet Files\Content.IE5\IAJ1XMTL\MP90040317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35233" y="0"/>
            <a:ext cx="3108767" cy="2071702"/>
          </a:xfrm>
          <a:prstGeom prst="rect">
            <a:avLst/>
          </a:prstGeom>
          <a:noFill/>
        </p:spPr>
      </p:pic>
      <p:pic>
        <p:nvPicPr>
          <p:cNvPr id="1032" name="Picture 8" descr="C:\Documents and Settings\Administrator\Local Settings\Temporary Internet Files\Content.IE5\IAJ1XMTL\MP90040383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00430" y="714356"/>
            <a:ext cx="2081784" cy="3121152"/>
          </a:xfrm>
          <a:prstGeom prst="rect">
            <a:avLst/>
          </a:prstGeom>
          <a:noFill/>
        </p:spPr>
      </p:pic>
      <p:pic>
        <p:nvPicPr>
          <p:cNvPr id="1033" name="Picture 9" descr="C:\Documents and Settings\Administrator\Local Settings\Temporary Internet Files\Content.IE5\WI60G1FI\MP900289061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715008" y="2357430"/>
            <a:ext cx="3255402" cy="2143140"/>
          </a:xfrm>
          <a:prstGeom prst="rect">
            <a:avLst/>
          </a:prstGeom>
          <a:noFill/>
        </p:spPr>
      </p:pic>
      <p:pic>
        <p:nvPicPr>
          <p:cNvPr id="1034" name="Picture 10" descr="C:\Documents and Settings\Administrator\Local Settings\Temporary Internet Files\Content.IE5\IQV8GVD3\MP900180637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85720" y="2786058"/>
            <a:ext cx="2857520" cy="1876438"/>
          </a:xfrm>
          <a:prstGeom prst="rect">
            <a:avLst/>
          </a:prstGeom>
          <a:noFill/>
        </p:spPr>
      </p:pic>
      <p:pic>
        <p:nvPicPr>
          <p:cNvPr id="1035" name="Picture 11" descr="C:\Documents and Settings\Administrator\Local Settings\Temporary Internet Files\Content.IE5\IAJ1XMTL\MP900255575[1]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072066" y="4643446"/>
            <a:ext cx="3157534" cy="2057660"/>
          </a:xfrm>
          <a:prstGeom prst="rect">
            <a:avLst/>
          </a:prstGeom>
          <a:noFill/>
        </p:spPr>
      </p:pic>
      <p:pic>
        <p:nvPicPr>
          <p:cNvPr id="1036" name="Picture 12" descr="C:\Documents and Settings\Administrator\Local Settings\Temporary Internet Files\Content.IE5\LFN51MY0\MP900262965[1]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500298" y="4143380"/>
            <a:ext cx="2456502" cy="2477145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642910" y="142852"/>
            <a:ext cx="42148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Listen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repeat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Complete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32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……….</a:t>
            </a:r>
            <a:r>
              <a:rPr lang="cs-CZ" sz="3200" b="1" u="sng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32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Make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plural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......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hippo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hippo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…..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…..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giraffe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giraffe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…..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…..lion                         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four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lion…..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…..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elephant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five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elephant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…..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…..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crocodile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six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crocodile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…..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…..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snake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seven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snake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…..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…..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monkey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eight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monkey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Complete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sentences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………….</a:t>
            </a:r>
          </a:p>
        </p:txBody>
      </p:sp>
      <p:pic>
        <p:nvPicPr>
          <p:cNvPr id="2051" name="Picture 3" descr="C:\Documents and Settings\Administrator\Local Settings\Temporary Internet Files\Content.IE5\3PVKIJVL\MP900255583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57620" y="1142984"/>
            <a:ext cx="2583344" cy="1717924"/>
          </a:xfrm>
          <a:prstGeom prst="rect">
            <a:avLst/>
          </a:prstGeom>
          <a:noFill/>
        </p:spPr>
      </p:pic>
      <p:pic>
        <p:nvPicPr>
          <p:cNvPr id="2052" name="Picture 4" descr="C:\Documents and Settings\Administrator\Local Settings\Temporary Internet Files\Content.IE5\ZTNVNTSM\MP900180329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29058" y="3000372"/>
            <a:ext cx="2678501" cy="1758882"/>
          </a:xfrm>
          <a:prstGeom prst="rect">
            <a:avLst/>
          </a:prstGeom>
          <a:noFill/>
        </p:spPr>
      </p:pic>
      <p:pic>
        <p:nvPicPr>
          <p:cNvPr id="2060" name="Picture 12" descr="C:\Documents and Settings\Administrator\Local Settings\Temporary Internet Files\Content.IE5\TK4FQMDO\MP900180645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598398" y="0"/>
            <a:ext cx="2545602" cy="1671656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357158" y="3500438"/>
            <a:ext cx="353449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are…………</a:t>
            </a:r>
            <a:endParaRPr lang="cs-CZ" sz="3200" dirty="0"/>
          </a:p>
        </p:txBody>
      </p:sp>
      <p:pic>
        <p:nvPicPr>
          <p:cNvPr id="2062" name="Picture 14" descr="C:\Documents and Settings\Administrator\Local Settings\Temporary Internet Files\Content.IE5\TK4FQMDO\MP90040384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034" y="4214818"/>
            <a:ext cx="2406772" cy="2406772"/>
          </a:xfrm>
          <a:prstGeom prst="rect">
            <a:avLst/>
          </a:prstGeom>
          <a:noFill/>
        </p:spPr>
      </p:pic>
      <p:pic>
        <p:nvPicPr>
          <p:cNvPr id="2068" name="Picture 20" descr="C:\Documents and Settings\Administrator\Local Settings\Temporary Internet Files\Content.IE5\TK4FQMDO\MP900178761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000892" y="1857364"/>
            <a:ext cx="1834225" cy="2800344"/>
          </a:xfrm>
          <a:prstGeom prst="rect">
            <a:avLst/>
          </a:prstGeom>
          <a:noFill/>
        </p:spPr>
      </p:pic>
      <p:pic>
        <p:nvPicPr>
          <p:cNvPr id="2069" name="Picture 21" descr="C:\Documents and Settings\Administrator\Local Settings\Temporary Internet Files\Content.IE5\TK4FQMDO\MP900149034[1]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143240" y="4857760"/>
            <a:ext cx="2728906" cy="1819271"/>
          </a:xfrm>
          <a:prstGeom prst="rect">
            <a:avLst/>
          </a:prstGeom>
          <a:noFill/>
        </p:spPr>
      </p:pic>
      <p:pic>
        <p:nvPicPr>
          <p:cNvPr id="2072" name="Picture 24" descr="C:\Documents and Settings\Administrator\Local Settings\Temporary Internet Files\Content.IE5\ZTNVNTSM\MP900227750[1]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243630" y="4948590"/>
            <a:ext cx="2900370" cy="190941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Watch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28596" y="1357298"/>
          <a:ext cx="8401080" cy="49720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4" name="Picture 2" descr="C:\Documents and Settings\Administrator\Local Settings\Temporary Internet Files\Content.IE5\LFN51MY0\MP90040078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86116" y="3500438"/>
            <a:ext cx="2081784" cy="3121152"/>
          </a:xfrm>
          <a:prstGeom prst="rect">
            <a:avLst/>
          </a:prstGeom>
          <a:noFill/>
        </p:spPr>
      </p:pic>
      <p:pic>
        <p:nvPicPr>
          <p:cNvPr id="3075" name="Picture 3" descr="C:\Documents and Settings\Administrator\Local Settings\Temporary Internet Files\Content.IE5\LFN51MY0\MC900438062[1]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85720" y="3500438"/>
            <a:ext cx="2743200" cy="2743200"/>
          </a:xfrm>
          <a:prstGeom prst="rect">
            <a:avLst/>
          </a:prstGeom>
          <a:noFill/>
        </p:spPr>
      </p:pic>
      <p:pic>
        <p:nvPicPr>
          <p:cNvPr id="3078" name="Picture 6" descr="C:\Documents and Settings\Administrator\Local Settings\Temporary Internet Files\Content.IE5\IAJ1XMTL\MP900406567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215074" y="3500438"/>
            <a:ext cx="2081784" cy="31211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Watch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28596" y="1357298"/>
          <a:ext cx="8401080" cy="49720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098" name="Picture 2" descr="C:\Documents and Settings\Administrator\Local Settings\Temporary Internet Files\Content.IE5\Z71DI2OS\MC900438059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14282" y="3857628"/>
            <a:ext cx="2743200" cy="2743200"/>
          </a:xfrm>
          <a:prstGeom prst="rect">
            <a:avLst/>
          </a:prstGeom>
          <a:noFill/>
        </p:spPr>
      </p:pic>
      <p:pic>
        <p:nvPicPr>
          <p:cNvPr id="4101" name="Picture 5" descr="C:\Documents and Settings\Administrator\Local Settings\Temporary Internet Files\Content.IE5\3PVKIJVL\MP900255588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215074" y="3500438"/>
            <a:ext cx="2062922" cy="3117766"/>
          </a:xfrm>
          <a:prstGeom prst="rect">
            <a:avLst/>
          </a:prstGeom>
          <a:noFill/>
        </p:spPr>
      </p:pic>
      <p:pic>
        <p:nvPicPr>
          <p:cNvPr id="4114" name="Picture 18" descr="C:\Documents and Settings\Administrator\Local Settings\Temporary Internet Files\Content.IE5\Z71DI2OS\MP900401624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071802" y="3714752"/>
            <a:ext cx="2906711" cy="290671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Watch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28596" y="1357298"/>
          <a:ext cx="8401080" cy="49720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123" name="Picture 3" descr="C:\Documents and Settings\Administrator\Local Settings\Temporary Internet Files\Content.IE5\ZTNVNTSM\MC900438063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14282" y="3643314"/>
            <a:ext cx="2743200" cy="2743200"/>
          </a:xfrm>
          <a:prstGeom prst="rect">
            <a:avLst/>
          </a:prstGeom>
          <a:noFill/>
        </p:spPr>
      </p:pic>
      <p:pic>
        <p:nvPicPr>
          <p:cNvPr id="5124" name="Picture 4" descr="C:\Documents and Settings\Administrator\Local Settings\Temporary Internet Files\Content.IE5\WI60G1FI\MP90042313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14678" y="3857628"/>
            <a:ext cx="2470168" cy="2492071"/>
          </a:xfrm>
          <a:prstGeom prst="rect">
            <a:avLst/>
          </a:prstGeom>
          <a:noFill/>
        </p:spPr>
      </p:pic>
      <p:pic>
        <p:nvPicPr>
          <p:cNvPr id="5126" name="Picture 6" descr="C:\Documents and Settings\Administrator\Local Settings\Temporary Internet Files\Content.IE5\Z71DI2OS\MP900406600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286512" y="3500438"/>
            <a:ext cx="2081213" cy="31210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Watch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28596" y="1357298"/>
          <a:ext cx="8401080" cy="49720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146" name="Picture 2" descr="C:\Documents and Settings\Administrator\Local Settings\Temporary Internet Files\Content.IE5\3PVKIJVL\MP90043179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86512" y="3500438"/>
            <a:ext cx="2075872" cy="3071810"/>
          </a:xfrm>
          <a:prstGeom prst="rect">
            <a:avLst/>
          </a:prstGeom>
          <a:noFill/>
        </p:spPr>
      </p:pic>
      <p:pic>
        <p:nvPicPr>
          <p:cNvPr id="6150" name="Picture 6" descr="C:\Documents and Settings\Administrator\Local Settings\Temporary Internet Files\Content.IE5\ZTNVNTSM\MP90043722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071802" y="4000504"/>
            <a:ext cx="2986086" cy="2240987"/>
          </a:xfrm>
          <a:prstGeom prst="rect">
            <a:avLst/>
          </a:prstGeom>
          <a:noFill/>
        </p:spPr>
      </p:pic>
      <p:pic>
        <p:nvPicPr>
          <p:cNvPr id="6154" name="Picture 10" descr="C:\Documents and Settings\Administrator\Local Settings\Temporary Internet Files\Content.IE5\Z71DI2OS\MC900326956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71472" y="4071942"/>
            <a:ext cx="1819656" cy="156453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Complete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32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……….</a:t>
            </a:r>
            <a:r>
              <a:rPr lang="cs-CZ" sz="3200" b="1" u="sng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sz="32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add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85860"/>
            <a:ext cx="8229600" cy="528641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… </a:t>
            </a:r>
            <a:r>
              <a:rPr lang="cs-CZ" sz="5400" dirty="0" err="1" smtClean="0">
                <a:latin typeface="Times New Roman" pitchFamily="18" charset="0"/>
                <a:cs typeface="Times New Roman" pitchFamily="18" charset="0"/>
              </a:rPr>
              <a:t>parrot</a:t>
            </a:r>
            <a:endParaRPr lang="cs-CZ" sz="5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                     … </a:t>
            </a:r>
            <a:r>
              <a:rPr lang="cs-CZ" sz="5400" dirty="0" err="1" smtClean="0">
                <a:latin typeface="Times New Roman" pitchFamily="18" charset="0"/>
                <a:cs typeface="Times New Roman" pitchFamily="18" charset="0"/>
              </a:rPr>
              <a:t>ostrich</a:t>
            </a:r>
            <a:endParaRPr lang="cs-CZ" sz="5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… </a:t>
            </a:r>
            <a:r>
              <a:rPr lang="cs-CZ" sz="5400" dirty="0" err="1" smtClean="0">
                <a:latin typeface="Times New Roman" pitchFamily="18" charset="0"/>
                <a:cs typeface="Times New Roman" pitchFamily="18" charset="0"/>
              </a:rPr>
              <a:t>penguin</a:t>
            </a:r>
            <a:endParaRPr lang="cs-CZ" sz="5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                        … </a:t>
            </a:r>
            <a:r>
              <a:rPr lang="cs-CZ" sz="5400" dirty="0" err="1" smtClean="0">
                <a:latin typeface="Times New Roman" pitchFamily="18" charset="0"/>
                <a:cs typeface="Times New Roman" pitchFamily="18" charset="0"/>
              </a:rPr>
              <a:t>eagle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1" name="Picture 3" descr="C:\Documents and Settings\Administrator\Local Settings\Temporary Internet Files\Content.IE5\LFN51MY0\MP900262531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57620" y="3786190"/>
            <a:ext cx="2586030" cy="1724020"/>
          </a:xfrm>
          <a:prstGeom prst="rect">
            <a:avLst/>
          </a:prstGeom>
          <a:noFill/>
        </p:spPr>
      </p:pic>
      <p:pic>
        <p:nvPicPr>
          <p:cNvPr id="7172" name="Picture 4" descr="C:\Documents and Settings\Administrator\Local Settings\Temporary Internet Files\Content.IE5\WI60G1FI\MP900178894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00892" y="4714860"/>
            <a:ext cx="1421617" cy="2143140"/>
          </a:xfrm>
          <a:prstGeom prst="rect">
            <a:avLst/>
          </a:prstGeom>
          <a:noFill/>
        </p:spPr>
      </p:pic>
      <p:pic>
        <p:nvPicPr>
          <p:cNvPr id="7173" name="Picture 5" descr="C:\Documents and Settings\Administrator\Local Settings\Temporary Internet Files\Content.IE5\IQV8GVD3\MP90040686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14414" y="2357430"/>
            <a:ext cx="1334160" cy="2000264"/>
          </a:xfrm>
          <a:prstGeom prst="rect">
            <a:avLst/>
          </a:prstGeom>
          <a:noFill/>
        </p:spPr>
      </p:pic>
      <p:pic>
        <p:nvPicPr>
          <p:cNvPr id="7174" name="Picture 6" descr="C:\Documents and Settings\Administrator\Local Settings\Temporary Internet Files\Content.IE5\IQV8GVD3\MP90040127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43768" y="1214422"/>
            <a:ext cx="1517378" cy="227495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Choose</a:t>
            </a:r>
            <a:r>
              <a:rPr lang="cs-CZ" sz="28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correct</a:t>
            </a:r>
            <a:r>
              <a:rPr lang="cs-CZ" sz="28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sz="28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u="sng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Africa</a:t>
            </a:r>
            <a:endParaRPr lang="cs-CZ" b="1" u="sng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4" name="Picture 2" descr="C:\Documents and Settings\Administrator\Local Settings\Temporary Internet Files\Content.IE5\Z71DI2OS\MP90040332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5000636"/>
            <a:ext cx="1971860" cy="1314060"/>
          </a:xfrm>
          <a:prstGeom prst="rect">
            <a:avLst/>
          </a:prstGeom>
          <a:noFill/>
        </p:spPr>
      </p:pic>
      <p:pic>
        <p:nvPicPr>
          <p:cNvPr id="8195" name="Picture 3" descr="C:\Documents and Settings\Administrator\Local Settings\Temporary Internet Files\Content.IE5\LFN51MY0\MP900180296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5847" y="2285992"/>
            <a:ext cx="1452255" cy="2299084"/>
          </a:xfrm>
          <a:prstGeom prst="rect">
            <a:avLst/>
          </a:prstGeom>
          <a:noFill/>
        </p:spPr>
      </p:pic>
      <p:pic>
        <p:nvPicPr>
          <p:cNvPr id="8196" name="Picture 4" descr="C:\Documents and Settings\Administrator\Local Settings\Temporary Internet Files\Content.IE5\3PVKIJVL\MP90040331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00892" y="1928802"/>
            <a:ext cx="1438842" cy="2157210"/>
          </a:xfrm>
          <a:prstGeom prst="rect">
            <a:avLst/>
          </a:prstGeom>
          <a:noFill/>
        </p:spPr>
      </p:pic>
      <p:pic>
        <p:nvPicPr>
          <p:cNvPr id="8198" name="Picture 6" descr="C:\Documents and Settings\Administrator\Local Settings\Temporary Internet Files\Content.IE5\TK4FQMDO\MP90040383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58082" y="4357694"/>
            <a:ext cx="1500166" cy="2249151"/>
          </a:xfrm>
          <a:prstGeom prst="rect">
            <a:avLst/>
          </a:prstGeom>
          <a:noFill/>
        </p:spPr>
      </p:pic>
      <p:pic>
        <p:nvPicPr>
          <p:cNvPr id="8199" name="Picture 7" descr="C:\Documents and Settings\Administrator\Local Settings\Temporary Internet Files\Content.IE5\Z71DI2OS\MP900262965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500298" y="4643446"/>
            <a:ext cx="2026258" cy="2043107"/>
          </a:xfrm>
          <a:prstGeom prst="rect">
            <a:avLst/>
          </a:prstGeom>
          <a:noFill/>
        </p:spPr>
      </p:pic>
      <p:pic>
        <p:nvPicPr>
          <p:cNvPr id="8200" name="Picture 8" descr="C:\Documents and Settings\Administrator\Local Settings\Temporary Internet Files\Content.IE5\3PVKIJVL\MP900401080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86314" y="5072074"/>
            <a:ext cx="2272484" cy="1514398"/>
          </a:xfrm>
          <a:prstGeom prst="rect">
            <a:avLst/>
          </a:prstGeom>
          <a:noFill/>
        </p:spPr>
      </p:pic>
      <p:pic>
        <p:nvPicPr>
          <p:cNvPr id="8201" name="Picture 9" descr="C:\Documents and Settings\Administrator\Local Settings\Temporary Internet Files\Content.IE5\WI60G1FI\MP900180394[1]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357422" y="2786058"/>
            <a:ext cx="2155167" cy="1415226"/>
          </a:xfrm>
          <a:prstGeom prst="rect">
            <a:avLst/>
          </a:prstGeom>
          <a:noFill/>
        </p:spPr>
      </p:pic>
      <p:pic>
        <p:nvPicPr>
          <p:cNvPr id="8202" name="Picture 10" descr="C:\Documents and Settings\Administrator\Local Settings\Temporary Internet Files\Content.IE5\WI60G1FI\MP900289061[2]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714876" y="2786058"/>
            <a:ext cx="2045827" cy="17145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Choose</a:t>
            </a:r>
            <a:r>
              <a:rPr lang="cs-CZ" sz="28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correct</a:t>
            </a:r>
            <a:r>
              <a:rPr lang="cs-CZ" sz="28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sz="28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u="sng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North</a:t>
            </a:r>
            <a:r>
              <a:rPr lang="cs-CZ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South</a:t>
            </a:r>
            <a:r>
              <a:rPr lang="cs-CZ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America</a:t>
            </a:r>
            <a:endParaRPr lang="cs-CZ" b="1" u="sng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4" name="Picture 2" descr="C:\Documents and Settings\Administrator\Local Settings\Temporary Internet Files\Content.IE5\Z71DI2OS\MP90040332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5000636"/>
            <a:ext cx="1971860" cy="1314060"/>
          </a:xfrm>
          <a:prstGeom prst="rect">
            <a:avLst/>
          </a:prstGeom>
          <a:noFill/>
        </p:spPr>
      </p:pic>
      <p:pic>
        <p:nvPicPr>
          <p:cNvPr id="8195" name="Picture 3" descr="C:\Documents and Settings\Administrator\Local Settings\Temporary Internet Files\Content.IE5\LFN51MY0\MP900180296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5847" y="2285992"/>
            <a:ext cx="1452255" cy="2299084"/>
          </a:xfrm>
          <a:prstGeom prst="rect">
            <a:avLst/>
          </a:prstGeom>
          <a:noFill/>
        </p:spPr>
      </p:pic>
      <p:pic>
        <p:nvPicPr>
          <p:cNvPr id="8198" name="Picture 6" descr="C:\Documents and Settings\Administrator\Local Settings\Temporary Internet Files\Content.IE5\TK4FQMDO\MP90040383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58082" y="4357694"/>
            <a:ext cx="1500166" cy="2249151"/>
          </a:xfrm>
          <a:prstGeom prst="rect">
            <a:avLst/>
          </a:prstGeom>
          <a:noFill/>
        </p:spPr>
      </p:pic>
      <p:pic>
        <p:nvPicPr>
          <p:cNvPr id="8200" name="Picture 8" descr="C:\Documents and Settings\Administrator\Local Settings\Temporary Internet Files\Content.IE5\3PVKIJVL\MP90040108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6314" y="5072074"/>
            <a:ext cx="2272484" cy="1514398"/>
          </a:xfrm>
          <a:prstGeom prst="rect">
            <a:avLst/>
          </a:prstGeom>
          <a:noFill/>
        </p:spPr>
      </p:pic>
      <p:pic>
        <p:nvPicPr>
          <p:cNvPr id="8201" name="Picture 9" descr="C:\Documents and Settings\Administrator\Local Settings\Temporary Internet Files\Content.IE5\WI60G1FI\MP900180394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357422" y="5143512"/>
            <a:ext cx="2155167" cy="1415226"/>
          </a:xfrm>
          <a:prstGeom prst="rect">
            <a:avLst/>
          </a:prstGeom>
          <a:noFill/>
        </p:spPr>
      </p:pic>
      <p:pic>
        <p:nvPicPr>
          <p:cNvPr id="9218" name="Picture 2" descr="C:\Documents and Settings\Administrator\Local Settings\Temporary Internet Files\Content.IE5\TK4FQMDO\MP900180481[1]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286512" y="2357430"/>
            <a:ext cx="2678500" cy="1758882"/>
          </a:xfrm>
          <a:prstGeom prst="rect">
            <a:avLst/>
          </a:prstGeom>
          <a:noFill/>
        </p:spPr>
      </p:pic>
      <p:pic>
        <p:nvPicPr>
          <p:cNvPr id="9219" name="Picture 3" descr="C:\Documents and Settings\Administrator\Local Settings\Temporary Internet Files\Content.IE5\WI60G1FI\MP900406961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143108" y="2857496"/>
            <a:ext cx="2379515" cy="1585724"/>
          </a:xfrm>
          <a:prstGeom prst="rect">
            <a:avLst/>
          </a:prstGeom>
          <a:noFill/>
        </p:spPr>
      </p:pic>
      <p:pic>
        <p:nvPicPr>
          <p:cNvPr id="9222" name="Picture 6" descr="C:\Documents and Settings\Administrator\Local Settings\Temporary Internet Files\Content.IE5\ZTNVNTSM\MP900179966[1]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643438" y="2214554"/>
            <a:ext cx="1583820" cy="25073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Choose</a:t>
            </a:r>
            <a:r>
              <a:rPr lang="cs-CZ" sz="28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correct</a:t>
            </a:r>
            <a:r>
              <a:rPr lang="cs-CZ" sz="28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sz="28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u="sng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Antarctic</a:t>
            </a:r>
            <a:endParaRPr lang="cs-CZ" b="1" u="sng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4" name="Picture 2" descr="C:\Documents and Settings\Administrator\Local Settings\Temporary Internet Files\Content.IE5\Z71DI2OS\MP90040332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4857760"/>
            <a:ext cx="1971860" cy="1456936"/>
          </a:xfrm>
          <a:prstGeom prst="rect">
            <a:avLst/>
          </a:prstGeom>
          <a:noFill/>
        </p:spPr>
      </p:pic>
      <p:pic>
        <p:nvPicPr>
          <p:cNvPr id="8196" name="Picture 4" descr="C:\Documents and Settings\Administrator\Local Settings\Temporary Internet Files\Content.IE5\3PVKIJVL\MP90040331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00892" y="1928802"/>
            <a:ext cx="1438842" cy="2157210"/>
          </a:xfrm>
          <a:prstGeom prst="rect">
            <a:avLst/>
          </a:prstGeom>
          <a:noFill/>
        </p:spPr>
      </p:pic>
      <p:pic>
        <p:nvPicPr>
          <p:cNvPr id="8198" name="Picture 6" descr="C:\Documents and Settings\Administrator\Local Settings\Temporary Internet Files\Content.IE5\TK4FQMDO\MP90040383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58082" y="4357694"/>
            <a:ext cx="1500166" cy="2249151"/>
          </a:xfrm>
          <a:prstGeom prst="rect">
            <a:avLst/>
          </a:prstGeom>
          <a:noFill/>
        </p:spPr>
      </p:pic>
      <p:pic>
        <p:nvPicPr>
          <p:cNvPr id="8199" name="Picture 7" descr="C:\Documents and Settings\Administrator\Local Settings\Temporary Internet Files\Content.IE5\Z71DI2OS\MP900262965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500298" y="4643446"/>
            <a:ext cx="2026258" cy="2043107"/>
          </a:xfrm>
          <a:prstGeom prst="rect">
            <a:avLst/>
          </a:prstGeom>
          <a:noFill/>
        </p:spPr>
      </p:pic>
      <p:pic>
        <p:nvPicPr>
          <p:cNvPr id="8201" name="Picture 9" descr="C:\Documents and Settings\Administrator\Local Settings\Temporary Internet Files\Content.IE5\WI60G1FI\MP900180394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357422" y="2786058"/>
            <a:ext cx="2155167" cy="1415226"/>
          </a:xfrm>
          <a:prstGeom prst="rect">
            <a:avLst/>
          </a:prstGeom>
          <a:noFill/>
        </p:spPr>
      </p:pic>
      <p:pic>
        <p:nvPicPr>
          <p:cNvPr id="8202" name="Picture 10" descr="C:\Documents and Settings\Administrator\Local Settings\Temporary Internet Files\Content.IE5\WI60G1FI\MP900289061[2]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714876" y="2786058"/>
            <a:ext cx="2045827" cy="1714512"/>
          </a:xfrm>
          <a:prstGeom prst="rect">
            <a:avLst/>
          </a:prstGeom>
          <a:noFill/>
        </p:spPr>
      </p:pic>
      <p:pic>
        <p:nvPicPr>
          <p:cNvPr id="10243" name="Picture 3" descr="C:\Documents and Settings\Administrator\Local Settings\Temporary Internet Files\Content.IE5\Z71DI2OS\MP900262827[1]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643438" y="4786322"/>
            <a:ext cx="2596640" cy="1748404"/>
          </a:xfrm>
          <a:prstGeom prst="rect">
            <a:avLst/>
          </a:prstGeom>
          <a:noFill/>
        </p:spPr>
      </p:pic>
      <p:pic>
        <p:nvPicPr>
          <p:cNvPr id="10244" name="Picture 4" descr="C:\Documents and Settings\Administrator\Local Settings\Temporary Internet Files\Content.IE5\TK4FQMDO\MP900180718[1]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42844" y="3000372"/>
            <a:ext cx="2134556" cy="14016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315</Words>
  <PresentationFormat>Předvádění na obrazovce (4:3)</PresentationFormat>
  <Paragraphs>73</Paragraphs>
  <Slides>14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Anotace</vt:lpstr>
      <vt:lpstr>Snímek 3</vt:lpstr>
      <vt:lpstr>Complete  a……….an.           Make plural.</vt:lpstr>
      <vt:lpstr>Complete the sentences.</vt:lpstr>
      <vt:lpstr>Watch.</vt:lpstr>
      <vt:lpstr>Watch.</vt:lpstr>
      <vt:lpstr>Watch.</vt:lpstr>
      <vt:lpstr>Watch.</vt:lpstr>
      <vt:lpstr>Complete  a……….an, add the pictures.</vt:lpstr>
      <vt:lpstr>Choose the correct pictures.</vt:lpstr>
      <vt:lpstr>Choose the correct pictures.</vt:lpstr>
      <vt:lpstr>Choose the correct pictures.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Administrator</cp:lastModifiedBy>
  <cp:revision>17</cp:revision>
  <dcterms:modified xsi:type="dcterms:W3CDTF">2012-04-10T06:46:40Z</dcterms:modified>
</cp:coreProperties>
</file>